
<file path=[Content_Types].xml><?xml version="1.0" encoding="utf-8"?>
<Types xmlns="http://schemas.openxmlformats.org/package/2006/content-types">
  <Default Extension="jpeg" ContentType="image/jpeg"/>
  <Default Extension="JPG" ContentType="image/.jpg"/>
  <Default Extension="tiff" ContentType="image/tiff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12.fntdata" ContentType="application/x-fontdata"/>
  <Override PartName="/ppt/fonts/font13.fntdata" ContentType="application/x-fontdata"/>
  <Override PartName="/ppt/fonts/font14.fntdata" ContentType="application/x-fontdata"/>
  <Override PartName="/ppt/fonts/font15.fntdata" ContentType="application/x-fontdata"/>
  <Override PartName="/ppt/fonts/font16.fntdata" ContentType="application/x-fontdata"/>
  <Override PartName="/ppt/fonts/font17.fntdata" ContentType="application/x-fontdata"/>
  <Override PartName="/ppt/fonts/font18.fntdata" ContentType="application/x-fontdata"/>
  <Override PartName="/ppt/fonts/font19.fntdata" ContentType="application/x-fontdata"/>
  <Override PartName="/ppt/fonts/font2.fntdata" ContentType="application/x-fontdata"/>
  <Override PartName="/ppt/fonts/font20.fntdata" ContentType="application/x-fontdata"/>
  <Override PartName="/ppt/fonts/font21.fntdata" ContentType="application/x-fontdata"/>
  <Override PartName="/ppt/fonts/font2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492.xml" ContentType="application/vnd.openxmlformats-officedocument.presentationml.slideLayout+xml"/>
  <Override PartName="/ppt/slideLayouts/slideLayout493.xml" ContentType="application/vnd.openxmlformats-officedocument.presentationml.slideLayout+xml"/>
  <Override PartName="/ppt/slideLayouts/slideLayout494.xml" ContentType="application/vnd.openxmlformats-officedocument.presentationml.slideLayout+xml"/>
  <Override PartName="/ppt/slideLayouts/slideLayout495.xml" ContentType="application/vnd.openxmlformats-officedocument.presentationml.slideLayout+xml"/>
  <Override PartName="/ppt/slideLayouts/slideLayout496.xml" ContentType="application/vnd.openxmlformats-officedocument.presentationml.slideLayout+xml"/>
  <Override PartName="/ppt/slideLayouts/slideLayout497.xml" ContentType="application/vnd.openxmlformats-officedocument.presentationml.slideLayout+xml"/>
  <Override PartName="/ppt/slideLayouts/slideLayout498.xml" ContentType="application/vnd.openxmlformats-officedocument.presentationml.slideLayout+xml"/>
  <Override PartName="/ppt/slideLayouts/slideLayout49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00.xml" ContentType="application/vnd.openxmlformats-officedocument.presentationml.slideLayout+xml"/>
  <Override PartName="/ppt/slideLayouts/slideLayout501.xml" ContentType="application/vnd.openxmlformats-officedocument.presentationml.slideLayout+xml"/>
  <Override PartName="/ppt/slideLayouts/slideLayout502.xml" ContentType="application/vnd.openxmlformats-officedocument.presentationml.slideLayout+xml"/>
  <Override PartName="/ppt/slideLayouts/slideLayout503.xml" ContentType="application/vnd.openxmlformats-officedocument.presentationml.slideLayout+xml"/>
  <Override PartName="/ppt/slideLayouts/slideLayout504.xml" ContentType="application/vnd.openxmlformats-officedocument.presentationml.slideLayout+xml"/>
  <Override PartName="/ppt/slideLayouts/slideLayout505.xml" ContentType="application/vnd.openxmlformats-officedocument.presentationml.slideLayout+xml"/>
  <Override PartName="/ppt/slideLayouts/slideLayout506.xml" ContentType="application/vnd.openxmlformats-officedocument.presentationml.slideLayout+xml"/>
  <Override PartName="/ppt/slideLayouts/slideLayout507.xml" ContentType="application/vnd.openxmlformats-officedocument.presentationml.slideLayout+xml"/>
  <Override PartName="/ppt/slideLayouts/slideLayout508.xml" ContentType="application/vnd.openxmlformats-officedocument.presentationml.slideLayout+xml"/>
  <Override PartName="/ppt/slideLayouts/slideLayout509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10.xml" ContentType="application/vnd.openxmlformats-officedocument.presentationml.slideLayout+xml"/>
  <Override PartName="/ppt/slideLayouts/slideLayout511.xml" ContentType="application/vnd.openxmlformats-officedocument.presentationml.slideLayout+xml"/>
  <Override PartName="/ppt/slideLayouts/slideLayout512.xml" ContentType="application/vnd.openxmlformats-officedocument.presentationml.slideLayout+xml"/>
  <Override PartName="/ppt/slideLayouts/slideLayout513.xml" ContentType="application/vnd.openxmlformats-officedocument.presentationml.slideLayout+xml"/>
  <Override PartName="/ppt/slideLayouts/slideLayout514.xml" ContentType="application/vnd.openxmlformats-officedocument.presentationml.slideLayout+xml"/>
  <Override PartName="/ppt/slideLayouts/slideLayout515.xml" ContentType="application/vnd.openxmlformats-officedocument.presentationml.slideLayout+xml"/>
  <Override PartName="/ppt/slideLayouts/slideLayout516.xml" ContentType="application/vnd.openxmlformats-officedocument.presentationml.slideLayout+xml"/>
  <Override PartName="/ppt/slideLayouts/slideLayout517.xml" ContentType="application/vnd.openxmlformats-officedocument.presentationml.slideLayout+xml"/>
  <Override PartName="/ppt/slideLayouts/slideLayout518.xml" ContentType="application/vnd.openxmlformats-officedocument.presentationml.slideLayout+xml"/>
  <Override PartName="/ppt/slideLayouts/slideLayout519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20.xml" ContentType="application/vnd.openxmlformats-officedocument.presentationml.slideLayout+xml"/>
  <Override PartName="/ppt/slideLayouts/slideLayout521.xml" ContentType="application/vnd.openxmlformats-officedocument.presentationml.slideLayout+xml"/>
  <Override PartName="/ppt/slideLayouts/slideLayout522.xml" ContentType="application/vnd.openxmlformats-officedocument.presentationml.slideLayout+xml"/>
  <Override PartName="/ppt/slideLayouts/slideLayout523.xml" ContentType="application/vnd.openxmlformats-officedocument.presentationml.slideLayout+xml"/>
  <Override PartName="/ppt/slideLayouts/slideLayout524.xml" ContentType="application/vnd.openxmlformats-officedocument.presentationml.slideLayout+xml"/>
  <Override PartName="/ppt/slideLayouts/slideLayout525.xml" ContentType="application/vnd.openxmlformats-officedocument.presentationml.slideLayout+xml"/>
  <Override PartName="/ppt/slideLayouts/slideLayout526.xml" ContentType="application/vnd.openxmlformats-officedocument.presentationml.slideLayout+xml"/>
  <Override PartName="/ppt/slideLayouts/slideLayout527.xml" ContentType="application/vnd.openxmlformats-officedocument.presentationml.slideLayout+xml"/>
  <Override PartName="/ppt/slideLayouts/slideLayout528.xml" ContentType="application/vnd.openxmlformats-officedocument.presentationml.slideLayout+xml"/>
  <Override PartName="/ppt/slideLayouts/slideLayout529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30.xml" ContentType="application/vnd.openxmlformats-officedocument.presentationml.slideLayout+xml"/>
  <Override PartName="/ppt/slideLayouts/slideLayout531.xml" ContentType="application/vnd.openxmlformats-officedocument.presentationml.slideLayout+xml"/>
  <Override PartName="/ppt/slideLayouts/slideLayout532.xml" ContentType="application/vnd.openxmlformats-officedocument.presentationml.slideLayout+xml"/>
  <Override PartName="/ppt/slideLayouts/slideLayout533.xml" ContentType="application/vnd.openxmlformats-officedocument.presentationml.slideLayout+xml"/>
  <Override PartName="/ppt/slideLayouts/slideLayout534.xml" ContentType="application/vnd.openxmlformats-officedocument.presentationml.slideLayout+xml"/>
  <Override PartName="/ppt/slideLayouts/slideLayout535.xml" ContentType="application/vnd.openxmlformats-officedocument.presentationml.slideLayout+xml"/>
  <Override PartName="/ppt/slideLayouts/slideLayout536.xml" ContentType="application/vnd.openxmlformats-officedocument.presentationml.slideLayout+xml"/>
  <Override PartName="/ppt/slideLayouts/slideLayout537.xml" ContentType="application/vnd.openxmlformats-officedocument.presentationml.slideLayout+xml"/>
  <Override PartName="/ppt/slideLayouts/slideLayout538.xml" ContentType="application/vnd.openxmlformats-officedocument.presentationml.slideLayout+xml"/>
  <Override PartName="/ppt/slideLayouts/slideLayout539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40.xml" ContentType="application/vnd.openxmlformats-officedocument.presentationml.slideLayout+xml"/>
  <Override PartName="/ppt/slideLayouts/slideLayout541.xml" ContentType="application/vnd.openxmlformats-officedocument.presentationml.slideLayout+xml"/>
  <Override PartName="/ppt/slideLayouts/slideLayout542.xml" ContentType="application/vnd.openxmlformats-officedocument.presentationml.slideLayout+xml"/>
  <Override PartName="/ppt/slideLayouts/slideLayout543.xml" ContentType="application/vnd.openxmlformats-officedocument.presentationml.slideLayout+xml"/>
  <Override PartName="/ppt/slideLayouts/slideLayout544.xml" ContentType="application/vnd.openxmlformats-officedocument.presentationml.slideLayout+xml"/>
  <Override PartName="/ppt/slideLayouts/slideLayout545.xml" ContentType="application/vnd.openxmlformats-officedocument.presentationml.slideLayout+xml"/>
  <Override PartName="/ppt/slideLayouts/slideLayout546.xml" ContentType="application/vnd.openxmlformats-officedocument.presentationml.slideLayout+xml"/>
  <Override PartName="/ppt/slideLayouts/slideLayout547.xml" ContentType="application/vnd.openxmlformats-officedocument.presentationml.slideLayout+xml"/>
  <Override PartName="/ppt/slideLayouts/slideLayout548.xml" ContentType="application/vnd.openxmlformats-officedocument.presentationml.slideLayout+xml"/>
  <Override PartName="/ppt/slideLayouts/slideLayout549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50.xml" ContentType="application/vnd.openxmlformats-officedocument.presentationml.slideLayout+xml"/>
  <Override PartName="/ppt/slideLayouts/slideLayout551.xml" ContentType="application/vnd.openxmlformats-officedocument.presentationml.slideLayout+xml"/>
  <Override PartName="/ppt/slideLayouts/slideLayout552.xml" ContentType="application/vnd.openxmlformats-officedocument.presentationml.slideLayout+xml"/>
  <Override PartName="/ppt/slideLayouts/slideLayout553.xml" ContentType="application/vnd.openxmlformats-officedocument.presentationml.slideLayout+xml"/>
  <Override PartName="/ppt/slideLayouts/slideLayout554.xml" ContentType="application/vnd.openxmlformats-officedocument.presentationml.slideLayout+xml"/>
  <Override PartName="/ppt/slideLayouts/slideLayout555.xml" ContentType="application/vnd.openxmlformats-officedocument.presentationml.slideLayout+xml"/>
  <Override PartName="/ppt/slideLayouts/slideLayout556.xml" ContentType="application/vnd.openxmlformats-officedocument.presentationml.slideLayout+xml"/>
  <Override PartName="/ppt/slideLayouts/slideLayout557.xml" ContentType="application/vnd.openxmlformats-officedocument.presentationml.slideLayout+xml"/>
  <Override PartName="/ppt/slideLayouts/slideLayout558.xml" ContentType="application/vnd.openxmlformats-officedocument.presentationml.slideLayout+xml"/>
  <Override PartName="/ppt/slideLayouts/slideLayout559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60.xml" ContentType="application/vnd.openxmlformats-officedocument.presentationml.slideLayout+xml"/>
  <Override PartName="/ppt/slideLayouts/slideLayout561.xml" ContentType="application/vnd.openxmlformats-officedocument.presentationml.slideLayout+xml"/>
  <Override PartName="/ppt/slideLayouts/slideLayout562.xml" ContentType="application/vnd.openxmlformats-officedocument.presentationml.slideLayout+xml"/>
  <Override PartName="/ppt/slideLayouts/slideLayout563.xml" ContentType="application/vnd.openxmlformats-officedocument.presentationml.slideLayout+xml"/>
  <Override PartName="/ppt/slideLayouts/slideLayout564.xml" ContentType="application/vnd.openxmlformats-officedocument.presentationml.slideLayout+xml"/>
  <Override PartName="/ppt/slideLayouts/slideLayout565.xml" ContentType="application/vnd.openxmlformats-officedocument.presentationml.slideLayout+xml"/>
  <Override PartName="/ppt/slideLayouts/slideLayout566.xml" ContentType="application/vnd.openxmlformats-officedocument.presentationml.slideLayout+xml"/>
  <Override PartName="/ppt/slideLayouts/slideLayout567.xml" ContentType="application/vnd.openxmlformats-officedocument.presentationml.slideLayout+xml"/>
  <Override PartName="/ppt/slideLayouts/slideLayout568.xml" ContentType="application/vnd.openxmlformats-officedocument.presentationml.slideLayout+xml"/>
  <Override PartName="/ppt/slideLayouts/slideLayout569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70.xml" ContentType="application/vnd.openxmlformats-officedocument.presentationml.slideLayout+xml"/>
  <Override PartName="/ppt/slideLayouts/slideLayout571.xml" ContentType="application/vnd.openxmlformats-officedocument.presentationml.slideLayout+xml"/>
  <Override PartName="/ppt/slideLayouts/slideLayout572.xml" ContentType="application/vnd.openxmlformats-officedocument.presentationml.slideLayout+xml"/>
  <Override PartName="/ppt/slideLayouts/slideLayout573.xml" ContentType="application/vnd.openxmlformats-officedocument.presentationml.slideLayout+xml"/>
  <Override PartName="/ppt/slideLayouts/slideLayout574.xml" ContentType="application/vnd.openxmlformats-officedocument.presentationml.slideLayout+xml"/>
  <Override PartName="/ppt/slideLayouts/slideLayout575.xml" ContentType="application/vnd.openxmlformats-officedocument.presentationml.slideLayout+xml"/>
  <Override PartName="/ppt/slideLayouts/slideLayout576.xml" ContentType="application/vnd.openxmlformats-officedocument.presentationml.slideLayout+xml"/>
  <Override PartName="/ppt/slideLayouts/slideLayout577.xml" ContentType="application/vnd.openxmlformats-officedocument.presentationml.slideLayout+xml"/>
  <Override PartName="/ppt/slideLayouts/slideLayout578.xml" ContentType="application/vnd.openxmlformats-officedocument.presentationml.slideLayout+xml"/>
  <Override PartName="/ppt/slideLayouts/slideLayout579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80.xml" ContentType="application/vnd.openxmlformats-officedocument.presentationml.slideLayout+xml"/>
  <Override PartName="/ppt/slideLayouts/slideLayout581.xml" ContentType="application/vnd.openxmlformats-officedocument.presentationml.slideLayout+xml"/>
  <Override PartName="/ppt/slideLayouts/slideLayout582.xml" ContentType="application/vnd.openxmlformats-officedocument.presentationml.slideLayout+xml"/>
  <Override PartName="/ppt/slideLayouts/slideLayout583.xml" ContentType="application/vnd.openxmlformats-officedocument.presentationml.slideLayout+xml"/>
  <Override PartName="/ppt/slideLayouts/slideLayout584.xml" ContentType="application/vnd.openxmlformats-officedocument.presentationml.slideLayout+xml"/>
  <Override PartName="/ppt/slideLayouts/slideLayout585.xml" ContentType="application/vnd.openxmlformats-officedocument.presentationml.slideLayout+xml"/>
  <Override PartName="/ppt/slideLayouts/slideLayout586.xml" ContentType="application/vnd.openxmlformats-officedocument.presentationml.slideLayout+xml"/>
  <Override PartName="/ppt/slideLayouts/slideLayout587.xml" ContentType="application/vnd.openxmlformats-officedocument.presentationml.slideLayout+xml"/>
  <Override PartName="/ppt/slideLayouts/slideLayout588.xml" ContentType="application/vnd.openxmlformats-officedocument.presentationml.slideLayout+xml"/>
  <Override PartName="/ppt/slideLayouts/slideLayout589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590.xml" ContentType="application/vnd.openxmlformats-officedocument.presentationml.slideLayout+xml"/>
  <Override PartName="/ppt/slideLayouts/slideLayout591.xml" ContentType="application/vnd.openxmlformats-officedocument.presentationml.slideLayout+xml"/>
  <Override PartName="/ppt/slideLayouts/slideLayout592.xml" ContentType="application/vnd.openxmlformats-officedocument.presentationml.slideLayout+xml"/>
  <Override PartName="/ppt/slideLayouts/slideLayout593.xml" ContentType="application/vnd.openxmlformats-officedocument.presentationml.slideLayout+xml"/>
  <Override PartName="/ppt/slideLayouts/slideLayout594.xml" ContentType="application/vnd.openxmlformats-officedocument.presentationml.slideLayout+xml"/>
  <Override PartName="/ppt/slideLayouts/slideLayout595.xml" ContentType="application/vnd.openxmlformats-officedocument.presentationml.slideLayout+xml"/>
  <Override PartName="/ppt/slideLayouts/slideLayout596.xml" ContentType="application/vnd.openxmlformats-officedocument.presentationml.slideLayout+xml"/>
  <Override PartName="/ppt/slideLayouts/slideLayout597.xml" ContentType="application/vnd.openxmlformats-officedocument.presentationml.slideLayout+xml"/>
  <Override PartName="/ppt/slideLayouts/slideLayout598.xml" ContentType="application/vnd.openxmlformats-officedocument.presentationml.slideLayout+xml"/>
  <Override PartName="/ppt/slideLayouts/slideLayout59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00.xml" ContentType="application/vnd.openxmlformats-officedocument.presentationml.slideLayout+xml"/>
  <Override PartName="/ppt/slideLayouts/slideLayout601.xml" ContentType="application/vnd.openxmlformats-officedocument.presentationml.slideLayout+xml"/>
  <Override PartName="/ppt/slideLayouts/slideLayout602.xml" ContentType="application/vnd.openxmlformats-officedocument.presentationml.slideLayout+xml"/>
  <Override PartName="/ppt/slideLayouts/slideLayout603.xml" ContentType="application/vnd.openxmlformats-officedocument.presentationml.slideLayout+xml"/>
  <Override PartName="/ppt/slideLayouts/slideLayout604.xml" ContentType="application/vnd.openxmlformats-officedocument.presentationml.slideLayout+xml"/>
  <Override PartName="/ppt/slideLayouts/slideLayout605.xml" ContentType="application/vnd.openxmlformats-officedocument.presentationml.slideLayout+xml"/>
  <Override PartName="/ppt/slideLayouts/slideLayout606.xml" ContentType="application/vnd.openxmlformats-officedocument.presentationml.slideLayout+xml"/>
  <Override PartName="/ppt/slideLayouts/slideLayout607.xml" ContentType="application/vnd.openxmlformats-officedocument.presentationml.slideLayout+xml"/>
  <Override PartName="/ppt/slideLayouts/slideLayout608.xml" ContentType="application/vnd.openxmlformats-officedocument.presentationml.slideLayout+xml"/>
  <Override PartName="/ppt/slideLayouts/slideLayout609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10.xml" ContentType="application/vnd.openxmlformats-officedocument.presentationml.slideLayout+xml"/>
  <Override PartName="/ppt/slideLayouts/slideLayout611.xml" ContentType="application/vnd.openxmlformats-officedocument.presentationml.slideLayout+xml"/>
  <Override PartName="/ppt/slideLayouts/slideLayout612.xml" ContentType="application/vnd.openxmlformats-officedocument.presentationml.slideLayout+xml"/>
  <Override PartName="/ppt/slideLayouts/slideLayout613.xml" ContentType="application/vnd.openxmlformats-officedocument.presentationml.slideLayout+xml"/>
  <Override PartName="/ppt/slideLayouts/slideLayout614.xml" ContentType="application/vnd.openxmlformats-officedocument.presentationml.slideLayout+xml"/>
  <Override PartName="/ppt/slideLayouts/slideLayout615.xml" ContentType="application/vnd.openxmlformats-officedocument.presentationml.slideLayout+xml"/>
  <Override PartName="/ppt/slideLayouts/slideLayout616.xml" ContentType="application/vnd.openxmlformats-officedocument.presentationml.slideLayout+xml"/>
  <Override PartName="/ppt/slideLayouts/slideLayout617.xml" ContentType="application/vnd.openxmlformats-officedocument.presentationml.slideLayout+xml"/>
  <Override PartName="/ppt/slideLayouts/slideLayout618.xml" ContentType="application/vnd.openxmlformats-officedocument.presentationml.slideLayout+xml"/>
  <Override PartName="/ppt/slideLayouts/slideLayout619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20.xml" ContentType="application/vnd.openxmlformats-officedocument.presentationml.slideLayout+xml"/>
  <Override PartName="/ppt/slideLayouts/slideLayout621.xml" ContentType="application/vnd.openxmlformats-officedocument.presentationml.slideLayout+xml"/>
  <Override PartName="/ppt/slideLayouts/slideLayout622.xml" ContentType="application/vnd.openxmlformats-officedocument.presentationml.slideLayout+xml"/>
  <Override PartName="/ppt/slideLayouts/slideLayout623.xml" ContentType="application/vnd.openxmlformats-officedocument.presentationml.slideLayout+xml"/>
  <Override PartName="/ppt/slideLayouts/slideLayout624.xml" ContentType="application/vnd.openxmlformats-officedocument.presentationml.slideLayout+xml"/>
  <Override PartName="/ppt/slideLayouts/slideLayout625.xml" ContentType="application/vnd.openxmlformats-officedocument.presentationml.slideLayout+xml"/>
  <Override PartName="/ppt/slideLayouts/slideLayout626.xml" ContentType="application/vnd.openxmlformats-officedocument.presentationml.slideLayout+xml"/>
  <Override PartName="/ppt/slideLayouts/slideLayout627.xml" ContentType="application/vnd.openxmlformats-officedocument.presentationml.slideLayout+xml"/>
  <Override PartName="/ppt/slideLayouts/slideLayout628.xml" ContentType="application/vnd.openxmlformats-officedocument.presentationml.slideLayout+xml"/>
  <Override PartName="/ppt/slideLayouts/slideLayout629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30.xml" ContentType="application/vnd.openxmlformats-officedocument.presentationml.slideLayout+xml"/>
  <Override PartName="/ppt/slideLayouts/slideLayout631.xml" ContentType="application/vnd.openxmlformats-officedocument.presentationml.slideLayout+xml"/>
  <Override PartName="/ppt/slideLayouts/slideLayout632.xml" ContentType="application/vnd.openxmlformats-officedocument.presentationml.slideLayout+xml"/>
  <Override PartName="/ppt/slideLayouts/slideLayout633.xml" ContentType="application/vnd.openxmlformats-officedocument.presentationml.slideLayout+xml"/>
  <Override PartName="/ppt/slideLayouts/slideLayout634.xml" ContentType="application/vnd.openxmlformats-officedocument.presentationml.slideLayout+xml"/>
  <Override PartName="/ppt/slideLayouts/slideLayout635.xml" ContentType="application/vnd.openxmlformats-officedocument.presentationml.slideLayout+xml"/>
  <Override PartName="/ppt/slideLayouts/slideLayout636.xml" ContentType="application/vnd.openxmlformats-officedocument.presentationml.slideLayout+xml"/>
  <Override PartName="/ppt/slideLayouts/slideLayout637.xml" ContentType="application/vnd.openxmlformats-officedocument.presentationml.slideLayout+xml"/>
  <Override PartName="/ppt/slideLayouts/slideLayout638.xml" ContentType="application/vnd.openxmlformats-officedocument.presentationml.slideLayout+xml"/>
  <Override PartName="/ppt/slideLayouts/slideLayout639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40.xml" ContentType="application/vnd.openxmlformats-officedocument.presentationml.slideLayout+xml"/>
  <Override PartName="/ppt/slideLayouts/slideLayout641.xml" ContentType="application/vnd.openxmlformats-officedocument.presentationml.slideLayout+xml"/>
  <Override PartName="/ppt/slideLayouts/slideLayout642.xml" ContentType="application/vnd.openxmlformats-officedocument.presentationml.slideLayout+xml"/>
  <Override PartName="/ppt/slideLayouts/slideLayout643.xml" ContentType="application/vnd.openxmlformats-officedocument.presentationml.slideLayout+xml"/>
  <Override PartName="/ppt/slideLayouts/slideLayout644.xml" ContentType="application/vnd.openxmlformats-officedocument.presentationml.slideLayout+xml"/>
  <Override PartName="/ppt/slideLayouts/slideLayout645.xml" ContentType="application/vnd.openxmlformats-officedocument.presentationml.slideLayout+xml"/>
  <Override PartName="/ppt/slideLayouts/slideLayout646.xml" ContentType="application/vnd.openxmlformats-officedocument.presentationml.slideLayout+xml"/>
  <Override PartName="/ppt/slideLayouts/slideLayout647.xml" ContentType="application/vnd.openxmlformats-officedocument.presentationml.slideLayout+xml"/>
  <Override PartName="/ppt/slideLayouts/slideLayout648.xml" ContentType="application/vnd.openxmlformats-officedocument.presentationml.slideLayout+xml"/>
  <Override PartName="/ppt/slideLayouts/slideLayout649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50.xml" ContentType="application/vnd.openxmlformats-officedocument.presentationml.slideLayout+xml"/>
  <Override PartName="/ppt/slideLayouts/slideLayout651.xml" ContentType="application/vnd.openxmlformats-officedocument.presentationml.slideLayout+xml"/>
  <Override PartName="/ppt/slideLayouts/slideLayout652.xml" ContentType="application/vnd.openxmlformats-officedocument.presentationml.slideLayout+xml"/>
  <Override PartName="/ppt/slideLayouts/slideLayout653.xml" ContentType="application/vnd.openxmlformats-officedocument.presentationml.slideLayout+xml"/>
  <Override PartName="/ppt/slideLayouts/slideLayout654.xml" ContentType="application/vnd.openxmlformats-officedocument.presentationml.slideLayout+xml"/>
  <Override PartName="/ppt/slideLayouts/slideLayout655.xml" ContentType="application/vnd.openxmlformats-officedocument.presentationml.slideLayout+xml"/>
  <Override PartName="/ppt/slideLayouts/slideLayout656.xml" ContentType="application/vnd.openxmlformats-officedocument.presentationml.slideLayout+xml"/>
  <Override PartName="/ppt/slideLayouts/slideLayout657.xml" ContentType="application/vnd.openxmlformats-officedocument.presentationml.slideLayout+xml"/>
  <Override PartName="/ppt/slideLayouts/slideLayout658.xml" ContentType="application/vnd.openxmlformats-officedocument.presentationml.slideLayout+xml"/>
  <Override PartName="/ppt/slideLayouts/slideLayout659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60.xml" ContentType="application/vnd.openxmlformats-officedocument.presentationml.slideLayout+xml"/>
  <Override PartName="/ppt/slideLayouts/slideLayout661.xml" ContentType="application/vnd.openxmlformats-officedocument.presentationml.slideLayout+xml"/>
  <Override PartName="/ppt/slideLayouts/slideLayout662.xml" ContentType="application/vnd.openxmlformats-officedocument.presentationml.slideLayout+xml"/>
  <Override PartName="/ppt/slideLayouts/slideLayout663.xml" ContentType="application/vnd.openxmlformats-officedocument.presentationml.slideLayout+xml"/>
  <Override PartName="/ppt/slideLayouts/slideLayout664.xml" ContentType="application/vnd.openxmlformats-officedocument.presentationml.slideLayout+xml"/>
  <Override PartName="/ppt/slideLayouts/slideLayout665.xml" ContentType="application/vnd.openxmlformats-officedocument.presentationml.slideLayout+xml"/>
  <Override PartName="/ppt/slideLayouts/slideLayout666.xml" ContentType="application/vnd.openxmlformats-officedocument.presentationml.slideLayout+xml"/>
  <Override PartName="/ppt/slideLayouts/slideLayout667.xml" ContentType="application/vnd.openxmlformats-officedocument.presentationml.slideLayout+xml"/>
  <Override PartName="/ppt/slideLayouts/slideLayout668.xml" ContentType="application/vnd.openxmlformats-officedocument.presentationml.slideLayout+xml"/>
  <Override PartName="/ppt/slideLayouts/slideLayout669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70.xml" ContentType="application/vnd.openxmlformats-officedocument.presentationml.slideLayout+xml"/>
  <Override PartName="/ppt/slideLayouts/slideLayout671.xml" ContentType="application/vnd.openxmlformats-officedocument.presentationml.slideLayout+xml"/>
  <Override PartName="/ppt/slideLayouts/slideLayout672.xml" ContentType="application/vnd.openxmlformats-officedocument.presentationml.slideLayout+xml"/>
  <Override PartName="/ppt/slideLayouts/slideLayout673.xml" ContentType="application/vnd.openxmlformats-officedocument.presentationml.slideLayout+xml"/>
  <Override PartName="/ppt/slideLayouts/slideLayout674.xml" ContentType="application/vnd.openxmlformats-officedocument.presentationml.slideLayout+xml"/>
  <Override PartName="/ppt/slideLayouts/slideLayout675.xml" ContentType="application/vnd.openxmlformats-officedocument.presentationml.slideLayout+xml"/>
  <Override PartName="/ppt/slideLayouts/slideLayout676.xml" ContentType="application/vnd.openxmlformats-officedocument.presentationml.slideLayout+xml"/>
  <Override PartName="/ppt/slideLayouts/slideLayout677.xml" ContentType="application/vnd.openxmlformats-officedocument.presentationml.slideLayout+xml"/>
  <Override PartName="/ppt/slideLayouts/slideLayout678.xml" ContentType="application/vnd.openxmlformats-officedocument.presentationml.slideLayout+xml"/>
  <Override PartName="/ppt/slideLayouts/slideLayout679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80.xml" ContentType="application/vnd.openxmlformats-officedocument.presentationml.slideLayout+xml"/>
  <Override PartName="/ppt/slideLayouts/slideLayout681.xml" ContentType="application/vnd.openxmlformats-officedocument.presentationml.slideLayout+xml"/>
  <Override PartName="/ppt/slideLayouts/slideLayout682.xml" ContentType="application/vnd.openxmlformats-officedocument.presentationml.slideLayout+xml"/>
  <Override PartName="/ppt/slideLayouts/slideLayout683.xml" ContentType="application/vnd.openxmlformats-officedocument.presentationml.slideLayout+xml"/>
  <Override PartName="/ppt/slideLayouts/slideLayout684.xml" ContentType="application/vnd.openxmlformats-officedocument.presentationml.slideLayout+xml"/>
  <Override PartName="/ppt/slideLayouts/slideLayout685.xml" ContentType="application/vnd.openxmlformats-officedocument.presentationml.slideLayout+xml"/>
  <Override PartName="/ppt/slideLayouts/slideLayout686.xml" ContentType="application/vnd.openxmlformats-officedocument.presentationml.slideLayout+xml"/>
  <Override PartName="/ppt/slideLayouts/slideLayout687.xml" ContentType="application/vnd.openxmlformats-officedocument.presentationml.slideLayout+xml"/>
  <Override PartName="/ppt/slideLayouts/slideLayout688.xml" ContentType="application/vnd.openxmlformats-officedocument.presentationml.slideLayout+xml"/>
  <Override PartName="/ppt/slideLayouts/slideLayout689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690.xml" ContentType="application/vnd.openxmlformats-officedocument.presentationml.slideLayout+xml"/>
  <Override PartName="/ppt/slideLayouts/slideLayout691.xml" ContentType="application/vnd.openxmlformats-officedocument.presentationml.slideLayout+xml"/>
  <Override PartName="/ppt/slideLayouts/slideLayout692.xml" ContentType="application/vnd.openxmlformats-officedocument.presentationml.slideLayout+xml"/>
  <Override PartName="/ppt/slideLayouts/slideLayout693.xml" ContentType="application/vnd.openxmlformats-officedocument.presentationml.slideLayout+xml"/>
  <Override PartName="/ppt/slideLayouts/slideLayout694.xml" ContentType="application/vnd.openxmlformats-officedocument.presentationml.slideLayout+xml"/>
  <Override PartName="/ppt/slideLayouts/slideLayout695.xml" ContentType="application/vnd.openxmlformats-officedocument.presentationml.slideLayout+xml"/>
  <Override PartName="/ppt/slideLayouts/slideLayout696.xml" ContentType="application/vnd.openxmlformats-officedocument.presentationml.slideLayout+xml"/>
  <Override PartName="/ppt/slideLayouts/slideLayout697.xml" ContentType="application/vnd.openxmlformats-officedocument.presentationml.slideLayout+xml"/>
  <Override PartName="/ppt/slideLayouts/slideLayout698.xml" ContentType="application/vnd.openxmlformats-officedocument.presentationml.slideLayout+xml"/>
  <Override PartName="/ppt/slideLayouts/slideLayout69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00.xml" ContentType="application/vnd.openxmlformats-officedocument.presentationml.slideLayout+xml"/>
  <Override PartName="/ppt/slideLayouts/slideLayout701.xml" ContentType="application/vnd.openxmlformats-officedocument.presentationml.slideLayout+xml"/>
  <Override PartName="/ppt/slideLayouts/slideLayout702.xml" ContentType="application/vnd.openxmlformats-officedocument.presentationml.slideLayout+xml"/>
  <Override PartName="/ppt/slideLayouts/slideLayout703.xml" ContentType="application/vnd.openxmlformats-officedocument.presentationml.slideLayout+xml"/>
  <Override PartName="/ppt/slideLayouts/slideLayout704.xml" ContentType="application/vnd.openxmlformats-officedocument.presentationml.slideLayout+xml"/>
  <Override PartName="/ppt/slideLayouts/slideLayout705.xml" ContentType="application/vnd.openxmlformats-officedocument.presentationml.slideLayout+xml"/>
  <Override PartName="/ppt/slideLayouts/slideLayout706.xml" ContentType="application/vnd.openxmlformats-officedocument.presentationml.slideLayout+xml"/>
  <Override PartName="/ppt/slideLayouts/slideLayout707.xml" ContentType="application/vnd.openxmlformats-officedocument.presentationml.slideLayout+xml"/>
  <Override PartName="/ppt/slideLayouts/slideLayout708.xml" ContentType="application/vnd.openxmlformats-officedocument.presentationml.slideLayout+xml"/>
  <Override PartName="/ppt/slideLayouts/slideLayout709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10.xml" ContentType="application/vnd.openxmlformats-officedocument.presentationml.slideLayout+xml"/>
  <Override PartName="/ppt/slideLayouts/slideLayout711.xml" ContentType="application/vnd.openxmlformats-officedocument.presentationml.slideLayout+xml"/>
  <Override PartName="/ppt/slideLayouts/slideLayout712.xml" ContentType="application/vnd.openxmlformats-officedocument.presentationml.slideLayout+xml"/>
  <Override PartName="/ppt/slideLayouts/slideLayout713.xml" ContentType="application/vnd.openxmlformats-officedocument.presentationml.slideLayout+xml"/>
  <Override PartName="/ppt/slideLayouts/slideLayout714.xml" ContentType="application/vnd.openxmlformats-officedocument.presentationml.slideLayout+xml"/>
  <Override PartName="/ppt/slideLayouts/slideLayout715.xml" ContentType="application/vnd.openxmlformats-officedocument.presentationml.slideLayout+xml"/>
  <Override PartName="/ppt/slideLayouts/slideLayout716.xml" ContentType="application/vnd.openxmlformats-officedocument.presentationml.slideLayout+xml"/>
  <Override PartName="/ppt/slideLayouts/slideLayout717.xml" ContentType="application/vnd.openxmlformats-officedocument.presentationml.slideLayout+xml"/>
  <Override PartName="/ppt/slideLayouts/slideLayout718.xml" ContentType="application/vnd.openxmlformats-officedocument.presentationml.slideLayout+xml"/>
  <Override PartName="/ppt/slideLayouts/slideLayout719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20.xml" ContentType="application/vnd.openxmlformats-officedocument.presentationml.slideLayout+xml"/>
  <Override PartName="/ppt/slideLayouts/slideLayout721.xml" ContentType="application/vnd.openxmlformats-officedocument.presentationml.slideLayout+xml"/>
  <Override PartName="/ppt/slideLayouts/slideLayout722.xml" ContentType="application/vnd.openxmlformats-officedocument.presentationml.slideLayout+xml"/>
  <Override PartName="/ppt/slideLayouts/slideLayout723.xml" ContentType="application/vnd.openxmlformats-officedocument.presentationml.slideLayout+xml"/>
  <Override PartName="/ppt/slideLayouts/slideLayout724.xml" ContentType="application/vnd.openxmlformats-officedocument.presentationml.slideLayout+xml"/>
  <Override PartName="/ppt/slideLayouts/slideLayout725.xml" ContentType="application/vnd.openxmlformats-officedocument.presentationml.slideLayout+xml"/>
  <Override PartName="/ppt/slideLayouts/slideLayout726.xml" ContentType="application/vnd.openxmlformats-officedocument.presentationml.slideLayout+xml"/>
  <Override PartName="/ppt/slideLayouts/slideLayout727.xml" ContentType="application/vnd.openxmlformats-officedocument.presentationml.slideLayout+xml"/>
  <Override PartName="/ppt/slideLayouts/slideLayout728.xml" ContentType="application/vnd.openxmlformats-officedocument.presentationml.slideLayout+xml"/>
  <Override PartName="/ppt/slideLayouts/slideLayout729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30.xml" ContentType="application/vnd.openxmlformats-officedocument.presentationml.slideLayout+xml"/>
  <Override PartName="/ppt/slideLayouts/slideLayout731.xml" ContentType="application/vnd.openxmlformats-officedocument.presentationml.slideLayout+xml"/>
  <Override PartName="/ppt/slideLayouts/slideLayout732.xml" ContentType="application/vnd.openxmlformats-officedocument.presentationml.slideLayout+xml"/>
  <Override PartName="/ppt/slideLayouts/slideLayout733.xml" ContentType="application/vnd.openxmlformats-officedocument.presentationml.slideLayout+xml"/>
  <Override PartName="/ppt/slideLayouts/slideLayout734.xml" ContentType="application/vnd.openxmlformats-officedocument.presentationml.slideLayout+xml"/>
  <Override PartName="/ppt/slideLayouts/slideLayout735.xml" ContentType="application/vnd.openxmlformats-officedocument.presentationml.slideLayout+xml"/>
  <Override PartName="/ppt/slideLayouts/slideLayout736.xml" ContentType="application/vnd.openxmlformats-officedocument.presentationml.slideLayout+xml"/>
  <Override PartName="/ppt/slideLayouts/slideLayout737.xml" ContentType="application/vnd.openxmlformats-officedocument.presentationml.slideLayout+xml"/>
  <Override PartName="/ppt/slideLayouts/slideLayout738.xml" ContentType="application/vnd.openxmlformats-officedocument.presentationml.slideLayout+xml"/>
  <Override PartName="/ppt/slideLayouts/slideLayout739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40.xml" ContentType="application/vnd.openxmlformats-officedocument.presentationml.slideLayout+xml"/>
  <Override PartName="/ppt/slideLayouts/slideLayout741.xml" ContentType="application/vnd.openxmlformats-officedocument.presentationml.slideLayout+xml"/>
  <Override PartName="/ppt/slideLayouts/slideLayout742.xml" ContentType="application/vnd.openxmlformats-officedocument.presentationml.slideLayout+xml"/>
  <Override PartName="/ppt/slideLayouts/slideLayout743.xml" ContentType="application/vnd.openxmlformats-officedocument.presentationml.slideLayout+xml"/>
  <Override PartName="/ppt/slideLayouts/slideLayout744.xml" ContentType="application/vnd.openxmlformats-officedocument.presentationml.slideLayout+xml"/>
  <Override PartName="/ppt/slideLayouts/slideLayout745.xml" ContentType="application/vnd.openxmlformats-officedocument.presentationml.slideLayout+xml"/>
  <Override PartName="/ppt/slideLayouts/slideLayout746.xml" ContentType="application/vnd.openxmlformats-officedocument.presentationml.slideLayout+xml"/>
  <Override PartName="/ppt/slideLayouts/slideLayout747.xml" ContentType="application/vnd.openxmlformats-officedocument.presentationml.slideLayout+xml"/>
  <Override PartName="/ppt/slideLayouts/slideLayout748.xml" ContentType="application/vnd.openxmlformats-officedocument.presentationml.slideLayout+xml"/>
  <Override PartName="/ppt/slideLayouts/slideLayout749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50.xml" ContentType="application/vnd.openxmlformats-officedocument.presentationml.slideLayout+xml"/>
  <Override PartName="/ppt/slideLayouts/slideLayout751.xml" ContentType="application/vnd.openxmlformats-officedocument.presentationml.slideLayout+xml"/>
  <Override PartName="/ppt/slideLayouts/slideLayout752.xml" ContentType="application/vnd.openxmlformats-officedocument.presentationml.slideLayout+xml"/>
  <Override PartName="/ppt/slideLayouts/slideLayout753.xml" ContentType="application/vnd.openxmlformats-officedocument.presentationml.slideLayout+xml"/>
  <Override PartName="/ppt/slideLayouts/slideLayout754.xml" ContentType="application/vnd.openxmlformats-officedocument.presentationml.slideLayout+xml"/>
  <Override PartName="/ppt/slideLayouts/slideLayout755.xml" ContentType="application/vnd.openxmlformats-officedocument.presentationml.slideLayout+xml"/>
  <Override PartName="/ppt/slideLayouts/slideLayout756.xml" ContentType="application/vnd.openxmlformats-officedocument.presentationml.slideLayout+xml"/>
  <Override PartName="/ppt/slideLayouts/slideLayout757.xml" ContentType="application/vnd.openxmlformats-officedocument.presentationml.slideLayout+xml"/>
  <Override PartName="/ppt/slideLayouts/slideLayout758.xml" ContentType="application/vnd.openxmlformats-officedocument.presentationml.slideLayout+xml"/>
  <Override PartName="/ppt/slideLayouts/slideLayout759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60.xml" ContentType="application/vnd.openxmlformats-officedocument.presentationml.slideLayout+xml"/>
  <Override PartName="/ppt/slideLayouts/slideLayout761.xml" ContentType="application/vnd.openxmlformats-officedocument.presentationml.slideLayout+xml"/>
  <Override PartName="/ppt/slideLayouts/slideLayout762.xml" ContentType="application/vnd.openxmlformats-officedocument.presentationml.slideLayout+xml"/>
  <Override PartName="/ppt/slideLayouts/slideLayout763.xml" ContentType="application/vnd.openxmlformats-officedocument.presentationml.slideLayout+xml"/>
  <Override PartName="/ppt/slideLayouts/slideLayout764.xml" ContentType="application/vnd.openxmlformats-officedocument.presentationml.slideLayout+xml"/>
  <Override PartName="/ppt/slideLayouts/slideLayout765.xml" ContentType="application/vnd.openxmlformats-officedocument.presentationml.slideLayout+xml"/>
  <Override PartName="/ppt/slideLayouts/slideLayout766.xml" ContentType="application/vnd.openxmlformats-officedocument.presentationml.slideLayout+xml"/>
  <Override PartName="/ppt/slideLayouts/slideLayout767.xml" ContentType="application/vnd.openxmlformats-officedocument.presentationml.slideLayout+xml"/>
  <Override PartName="/ppt/slideLayouts/slideLayout768.xml" ContentType="application/vnd.openxmlformats-officedocument.presentationml.slideLayout+xml"/>
  <Override PartName="/ppt/slideLayouts/slideLayout769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70.xml" ContentType="application/vnd.openxmlformats-officedocument.presentationml.slideLayout+xml"/>
  <Override PartName="/ppt/slideLayouts/slideLayout771.xml" ContentType="application/vnd.openxmlformats-officedocument.presentationml.slideLayout+xml"/>
  <Override PartName="/ppt/slideLayouts/slideLayout772.xml" ContentType="application/vnd.openxmlformats-officedocument.presentationml.slideLayout+xml"/>
  <Override PartName="/ppt/slideLayouts/slideLayout773.xml" ContentType="application/vnd.openxmlformats-officedocument.presentationml.slideLayout+xml"/>
  <Override PartName="/ppt/slideLayouts/slideLayout774.xml" ContentType="application/vnd.openxmlformats-officedocument.presentationml.slideLayout+xml"/>
  <Override PartName="/ppt/slideLayouts/slideLayout775.xml" ContentType="application/vnd.openxmlformats-officedocument.presentationml.slideLayout+xml"/>
  <Override PartName="/ppt/slideLayouts/slideLayout776.xml" ContentType="application/vnd.openxmlformats-officedocument.presentationml.slideLayout+xml"/>
  <Override PartName="/ppt/slideLayouts/slideLayout777.xml" ContentType="application/vnd.openxmlformats-officedocument.presentationml.slideLayout+xml"/>
  <Override PartName="/ppt/slideLayouts/slideLayout778.xml" ContentType="application/vnd.openxmlformats-officedocument.presentationml.slideLayout+xml"/>
  <Override PartName="/ppt/slideLayouts/slideLayout779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80.xml" ContentType="application/vnd.openxmlformats-officedocument.presentationml.slideLayout+xml"/>
  <Override PartName="/ppt/slideLayouts/slideLayout781.xml" ContentType="application/vnd.openxmlformats-officedocument.presentationml.slideLayout+xml"/>
  <Override PartName="/ppt/slideLayouts/slideLayout782.xml" ContentType="application/vnd.openxmlformats-officedocument.presentationml.slideLayout+xml"/>
  <Override PartName="/ppt/slideLayouts/slideLayout783.xml" ContentType="application/vnd.openxmlformats-officedocument.presentationml.slideLayout+xml"/>
  <Override PartName="/ppt/slideLayouts/slideLayout784.xml" ContentType="application/vnd.openxmlformats-officedocument.presentationml.slideLayout+xml"/>
  <Override PartName="/ppt/slideLayouts/slideLayout785.xml" ContentType="application/vnd.openxmlformats-officedocument.presentationml.slideLayout+xml"/>
  <Override PartName="/ppt/slideLayouts/slideLayout786.xml" ContentType="application/vnd.openxmlformats-officedocument.presentationml.slideLayout+xml"/>
  <Override PartName="/ppt/slideLayouts/slideLayout787.xml" ContentType="application/vnd.openxmlformats-officedocument.presentationml.slideLayout+xml"/>
  <Override PartName="/ppt/slideLayouts/slideLayout788.xml" ContentType="application/vnd.openxmlformats-officedocument.presentationml.slideLayout+xml"/>
  <Override PartName="/ppt/slideLayouts/slideLayout789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790.xml" ContentType="application/vnd.openxmlformats-officedocument.presentationml.slideLayout+xml"/>
  <Override PartName="/ppt/slideLayouts/slideLayout791.xml" ContentType="application/vnd.openxmlformats-officedocument.presentationml.slideLayout+xml"/>
  <Override PartName="/ppt/slideLayouts/slideLayout792.xml" ContentType="application/vnd.openxmlformats-officedocument.presentationml.slideLayout+xml"/>
  <Override PartName="/ppt/slideLayouts/slideLayout793.xml" ContentType="application/vnd.openxmlformats-officedocument.presentationml.slideLayout+xml"/>
  <Override PartName="/ppt/slideLayouts/slideLayout794.xml" ContentType="application/vnd.openxmlformats-officedocument.presentationml.slideLayout+xml"/>
  <Override PartName="/ppt/slideLayouts/slideLayout795.xml" ContentType="application/vnd.openxmlformats-officedocument.presentationml.slideLayout+xml"/>
  <Override PartName="/ppt/slideLayouts/slideLayout796.xml" ContentType="application/vnd.openxmlformats-officedocument.presentationml.slideLayout+xml"/>
  <Override PartName="/ppt/slideLayouts/slideLayout797.xml" ContentType="application/vnd.openxmlformats-officedocument.presentationml.slideLayout+xml"/>
  <Override PartName="/ppt/slideLayouts/slideLayout798.xml" ContentType="application/vnd.openxmlformats-officedocument.presentationml.slideLayout+xml"/>
  <Override PartName="/ppt/slideLayouts/slideLayout79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00.xml" ContentType="application/vnd.openxmlformats-officedocument.presentationml.slideLayout+xml"/>
  <Override PartName="/ppt/slideLayouts/slideLayout801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63" r:id="rId3"/>
    <p:sldMasterId id="2147483666" r:id="rId4"/>
    <p:sldMasterId id="2147483685" r:id="rId5"/>
    <p:sldMasterId id="2147483696" r:id="rId6"/>
    <p:sldMasterId id="2147483707" r:id="rId7"/>
    <p:sldMasterId id="2147483715" r:id="rId8"/>
    <p:sldMasterId id="2147483736" r:id="rId9"/>
    <p:sldMasterId id="2147483755" r:id="rId10"/>
    <p:sldMasterId id="2147483774" r:id="rId11"/>
    <p:sldMasterId id="2147483793" r:id="rId12"/>
    <p:sldMasterId id="2147483812" r:id="rId13"/>
    <p:sldMasterId id="2147483831" r:id="rId14"/>
    <p:sldMasterId id="2147483850" r:id="rId15"/>
    <p:sldMasterId id="2147483869" r:id="rId16"/>
    <p:sldMasterId id="2147483888" r:id="rId17"/>
    <p:sldMasterId id="2147483907" r:id="rId18"/>
    <p:sldMasterId id="2147483926" r:id="rId19"/>
    <p:sldMasterId id="2147483945" r:id="rId20"/>
    <p:sldMasterId id="2147483964" r:id="rId21"/>
    <p:sldMasterId id="2147483983" r:id="rId22"/>
    <p:sldMasterId id="2147484002" r:id="rId23"/>
    <p:sldMasterId id="2147484021" r:id="rId24"/>
    <p:sldMasterId id="2147484040" r:id="rId25"/>
    <p:sldMasterId id="2147484059" r:id="rId26"/>
    <p:sldMasterId id="2147484078" r:id="rId27"/>
    <p:sldMasterId id="2147484097" r:id="rId28"/>
    <p:sldMasterId id="2147484116" r:id="rId29"/>
    <p:sldMasterId id="2147484135" r:id="rId30"/>
    <p:sldMasterId id="2147484154" r:id="rId31"/>
    <p:sldMasterId id="2147484173" r:id="rId32"/>
    <p:sldMasterId id="2147484192" r:id="rId33"/>
    <p:sldMasterId id="2147484211" r:id="rId34"/>
    <p:sldMasterId id="2147484230" r:id="rId35"/>
    <p:sldMasterId id="2147484249" r:id="rId36"/>
    <p:sldMasterId id="2147484268" r:id="rId37"/>
    <p:sldMasterId id="2147484287" r:id="rId38"/>
    <p:sldMasterId id="2147484306" r:id="rId39"/>
    <p:sldMasterId id="2147484325" r:id="rId40"/>
    <p:sldMasterId id="2147484344" r:id="rId41"/>
    <p:sldMasterId id="2147484363" r:id="rId42"/>
    <p:sldMasterId id="2147484382" r:id="rId43"/>
    <p:sldMasterId id="2147484401" r:id="rId44"/>
    <p:sldMasterId id="2147484420" r:id="rId45"/>
    <p:sldMasterId id="2147484439" r:id="rId46"/>
    <p:sldMasterId id="2147484458" r:id="rId47"/>
    <p:sldMasterId id="2147484477" r:id="rId48"/>
  </p:sldMasterIdLst>
  <p:notesMasterIdLst>
    <p:notesMasterId r:id="rId67"/>
  </p:notesMasterIdLst>
  <p:sldIdLst>
    <p:sldId id="279" r:id="rId49"/>
    <p:sldId id="656" r:id="rId50"/>
    <p:sldId id="657" r:id="rId51"/>
    <p:sldId id="658" r:id="rId52"/>
    <p:sldId id="659" r:id="rId53"/>
    <p:sldId id="655" r:id="rId54"/>
    <p:sldId id="653" r:id="rId55"/>
    <p:sldId id="660" r:id="rId56"/>
    <p:sldId id="661" r:id="rId57"/>
    <p:sldId id="664" r:id="rId58"/>
    <p:sldId id="668" r:id="rId59"/>
    <p:sldId id="662" r:id="rId60"/>
    <p:sldId id="663" r:id="rId61"/>
    <p:sldId id="666" r:id="rId62"/>
    <p:sldId id="665" r:id="rId63"/>
    <p:sldId id="667" r:id="rId64"/>
    <p:sldId id="669" r:id="rId65"/>
    <p:sldId id="269" r:id="rId66"/>
  </p:sldIdLst>
  <p:sldSz cx="12192000" cy="6858000"/>
  <p:notesSz cx="6858000" cy="9144000"/>
  <p:embeddedFontLst>
    <p:embeddedFont>
      <p:font typeface="Calibri" panose="020F0502020204030204"/>
      <p:regular r:id="rId72"/>
    </p:embeddedFont>
    <p:embeddedFont>
      <p:font typeface="Arial Narrow" panose="020B0606020202030204"/>
      <p:regular r:id="rId73"/>
      <p:bold r:id="rId74"/>
      <p:italic r:id="rId75"/>
      <p:boldItalic r:id="rId76"/>
    </p:embeddedFont>
    <p:embeddedFont>
      <p:font typeface="Calibri Light" panose="020F0302020204030204" pitchFamily="34" charset="0"/>
      <p:regular r:id="rId77"/>
      <p:italic r:id="rId78"/>
    </p:embeddedFont>
    <p:embeddedFont>
      <p:font typeface="Arial Narrow" panose="020B0606020202030204" pitchFamily="34" charset="0"/>
      <p:regular r:id="rId79"/>
      <p:bold r:id="rId80"/>
      <p:italic r:id="rId81"/>
      <p:boldItalic r:id="rId82"/>
    </p:embeddedFont>
    <p:embeddedFont>
      <p:font typeface="Tw Cen MT" panose="020B0602020104020603"/>
      <p:regular r:id="rId83"/>
      <p:bold r:id="rId84"/>
      <p:italic r:id="rId85"/>
      <p:boldItalic r:id="rId86"/>
    </p:embeddedFont>
    <p:embeddedFont>
      <p:font typeface="Wingdings 2" panose="05020102010507070707" pitchFamily="18" charset="2"/>
      <p:regular r:id="rId87"/>
    </p:embeddedFont>
    <p:embeddedFont>
      <p:font typeface="MS PGothic" panose="020B0600070205080204" pitchFamily="34" charset="-128"/>
      <p:regular r:id="rId88"/>
    </p:embeddedFont>
    <p:embeddedFont>
      <p:font typeface="Calibri" panose="020F0502020204030204" pitchFamily="34" charset="0"/>
      <p:regular r:id="rId89"/>
      <p:bold r:id="rId90"/>
      <p:italic r:id="rId91"/>
      <p:boldItalic r:id="rId92"/>
    </p:embeddedFont>
    <p:embeddedFont>
      <p:font typeface="华文仿宋" panose="02010600040101010101" charset="-122"/>
      <p:regular r:id="rId93"/>
    </p:embeddedFont>
  </p:embeddedFontLst>
  <p:defaultTextStyle>
    <a:defPPr>
      <a:defRPr lang="en-US"/>
    </a:defPPr>
    <a:lvl1pPr marL="0" lvl="0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buNone/>
      <a:defRPr sz="1400" b="0" i="0" u="none" kern="1200" baseline="0">
        <a:solidFill>
          <a:srgbClr val="000000"/>
        </a:solidFill>
        <a:latin typeface="Arial" panose="020B0604020202020204" pitchFamily="34" charset="0"/>
        <a:ea typeface="+mn-ea"/>
        <a:cs typeface="+mn-cs"/>
        <a:sym typeface="Arial" panose="020B0604020202020204" pitchFamily="34" charset="0"/>
      </a:defRPr>
    </a:lvl1pPr>
    <a:lvl2pPr marL="457200" lvl="1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buNone/>
      <a:defRPr sz="1400" b="0" i="0" u="none" kern="1200" baseline="0">
        <a:solidFill>
          <a:srgbClr val="000000"/>
        </a:solidFill>
        <a:latin typeface="Arial" panose="020B0604020202020204" pitchFamily="34" charset="0"/>
        <a:ea typeface="+mn-ea"/>
        <a:cs typeface="+mn-cs"/>
        <a:sym typeface="Arial" panose="020B0604020202020204" pitchFamily="34" charset="0"/>
      </a:defRPr>
    </a:lvl2pPr>
    <a:lvl3pPr marL="914400" lvl="2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buNone/>
      <a:defRPr sz="1400" b="0" i="0" u="none" kern="1200" baseline="0">
        <a:solidFill>
          <a:srgbClr val="000000"/>
        </a:solidFill>
        <a:latin typeface="Arial" panose="020B0604020202020204" pitchFamily="34" charset="0"/>
        <a:ea typeface="+mn-ea"/>
        <a:cs typeface="+mn-cs"/>
        <a:sym typeface="Arial" panose="020B0604020202020204" pitchFamily="34" charset="0"/>
      </a:defRPr>
    </a:lvl3pPr>
    <a:lvl4pPr marL="1371600" lvl="3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buNone/>
      <a:defRPr sz="1400" b="0" i="0" u="none" kern="1200" baseline="0">
        <a:solidFill>
          <a:srgbClr val="000000"/>
        </a:solidFill>
        <a:latin typeface="Arial" panose="020B0604020202020204" pitchFamily="34" charset="0"/>
        <a:ea typeface="+mn-ea"/>
        <a:cs typeface="+mn-cs"/>
        <a:sym typeface="Arial" panose="020B0604020202020204" pitchFamily="34" charset="0"/>
      </a:defRPr>
    </a:lvl4pPr>
    <a:lvl5pPr marL="1828800" lvl="4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buNone/>
      <a:defRPr sz="1400" b="0" i="0" u="none" kern="1200" baseline="0">
        <a:solidFill>
          <a:srgbClr val="000000"/>
        </a:solidFill>
        <a:latin typeface="Arial" panose="020B0604020202020204" pitchFamily="34" charset="0"/>
        <a:ea typeface="+mn-ea"/>
        <a:cs typeface="+mn-cs"/>
        <a:sym typeface="Arial" panose="020B0604020202020204" pitchFamily="34" charset="0"/>
      </a:defRPr>
    </a:lvl5pPr>
    <a:lvl6pPr marL="2286000" lvl="5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buNone/>
      <a:defRPr sz="1400" b="0" i="0" u="none" kern="1200" baseline="0">
        <a:solidFill>
          <a:srgbClr val="000000"/>
        </a:solidFill>
        <a:latin typeface="Arial" panose="020B0604020202020204" pitchFamily="34" charset="0"/>
        <a:ea typeface="+mn-ea"/>
        <a:cs typeface="+mn-cs"/>
        <a:sym typeface="Arial" panose="020B0604020202020204" pitchFamily="34" charset="0"/>
      </a:defRPr>
    </a:lvl6pPr>
    <a:lvl7pPr marL="2743200" lvl="6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buNone/>
      <a:defRPr sz="1400" b="0" i="0" u="none" kern="1200" baseline="0">
        <a:solidFill>
          <a:srgbClr val="000000"/>
        </a:solidFill>
        <a:latin typeface="Arial" panose="020B0604020202020204" pitchFamily="34" charset="0"/>
        <a:ea typeface="+mn-ea"/>
        <a:cs typeface="+mn-cs"/>
        <a:sym typeface="Arial" panose="020B0604020202020204" pitchFamily="34" charset="0"/>
      </a:defRPr>
    </a:lvl7pPr>
    <a:lvl8pPr marL="3200400" lvl="7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buNone/>
      <a:defRPr sz="1400" b="0" i="0" u="none" kern="1200" baseline="0">
        <a:solidFill>
          <a:srgbClr val="000000"/>
        </a:solidFill>
        <a:latin typeface="Arial" panose="020B0604020202020204" pitchFamily="34" charset="0"/>
        <a:ea typeface="+mn-ea"/>
        <a:cs typeface="+mn-cs"/>
        <a:sym typeface="Arial" panose="020B0604020202020204" pitchFamily="34" charset="0"/>
      </a:defRPr>
    </a:lvl8pPr>
    <a:lvl9pPr marL="3657600" lvl="8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buNone/>
      <a:defRPr sz="1400" b="0" i="0" u="none" kern="1200" baseline="0">
        <a:solidFill>
          <a:srgbClr val="000000"/>
        </a:solidFill>
        <a:latin typeface="Arial" panose="020B0604020202020204" pitchFamily="34" charset="0"/>
        <a:ea typeface="+mn-ea"/>
        <a:cs typeface="+mn-cs"/>
        <a:sym typeface="Arial" panose="020B0604020202020204" pitchFamily="34" charset="0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ell" initials="d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clrMru>
    <a:srgbClr val="FF6D4B"/>
    <a:srgbClr val="DA4395"/>
    <a:srgbClr val="254061"/>
    <a:srgbClr val="0069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20000"/>
    <p:restoredTop sz="94660"/>
  </p:normalViewPr>
  <p:slideViewPr>
    <p:cSldViewPr snapToGrid="0">
      <p:cViewPr varScale="1">
        <p:scale>
          <a:sx n="114" d="100"/>
          <a:sy n="114" d="100"/>
        </p:scale>
        <p:origin x="84" y="13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3" Type="http://schemas.openxmlformats.org/officeDocument/2006/relationships/font" Target="fonts/font22.fntdata"/><Relationship Id="rId92" Type="http://schemas.openxmlformats.org/officeDocument/2006/relationships/font" Target="fonts/font21.fntdata"/><Relationship Id="rId91" Type="http://schemas.openxmlformats.org/officeDocument/2006/relationships/font" Target="fonts/font20.fntdata"/><Relationship Id="rId90" Type="http://schemas.openxmlformats.org/officeDocument/2006/relationships/font" Target="fonts/font19.fntdata"/><Relationship Id="rId9" Type="http://schemas.openxmlformats.org/officeDocument/2006/relationships/slideMaster" Target="slideMasters/slideMaster8.xml"/><Relationship Id="rId89" Type="http://schemas.openxmlformats.org/officeDocument/2006/relationships/font" Target="fonts/font18.fntdata"/><Relationship Id="rId88" Type="http://schemas.openxmlformats.org/officeDocument/2006/relationships/font" Target="fonts/font17.fntdata"/><Relationship Id="rId87" Type="http://schemas.openxmlformats.org/officeDocument/2006/relationships/font" Target="fonts/font16.fntdata"/><Relationship Id="rId86" Type="http://schemas.openxmlformats.org/officeDocument/2006/relationships/font" Target="fonts/font15.fntdata"/><Relationship Id="rId85" Type="http://schemas.openxmlformats.org/officeDocument/2006/relationships/font" Target="fonts/font14.fntdata"/><Relationship Id="rId84" Type="http://schemas.openxmlformats.org/officeDocument/2006/relationships/font" Target="fonts/font13.fntdata"/><Relationship Id="rId83" Type="http://schemas.openxmlformats.org/officeDocument/2006/relationships/font" Target="fonts/font12.fntdata"/><Relationship Id="rId82" Type="http://schemas.openxmlformats.org/officeDocument/2006/relationships/font" Target="fonts/font11.fntdata"/><Relationship Id="rId81" Type="http://schemas.openxmlformats.org/officeDocument/2006/relationships/font" Target="fonts/font10.fntdata"/><Relationship Id="rId80" Type="http://schemas.openxmlformats.org/officeDocument/2006/relationships/font" Target="fonts/font9.fntdata"/><Relationship Id="rId8" Type="http://schemas.openxmlformats.org/officeDocument/2006/relationships/slideMaster" Target="slideMasters/slideMaster7.xml"/><Relationship Id="rId79" Type="http://schemas.openxmlformats.org/officeDocument/2006/relationships/font" Target="fonts/font8.fntdata"/><Relationship Id="rId78" Type="http://schemas.openxmlformats.org/officeDocument/2006/relationships/font" Target="fonts/font7.fntdata"/><Relationship Id="rId77" Type="http://schemas.openxmlformats.org/officeDocument/2006/relationships/font" Target="fonts/font6.fntdata"/><Relationship Id="rId76" Type="http://schemas.openxmlformats.org/officeDocument/2006/relationships/font" Target="fonts/font5.fntdata"/><Relationship Id="rId75" Type="http://schemas.openxmlformats.org/officeDocument/2006/relationships/font" Target="fonts/font4.fntdata"/><Relationship Id="rId74" Type="http://schemas.openxmlformats.org/officeDocument/2006/relationships/font" Target="fonts/font3.fntdata"/><Relationship Id="rId73" Type="http://schemas.openxmlformats.org/officeDocument/2006/relationships/font" Target="fonts/font2.fntdata"/><Relationship Id="rId72" Type="http://schemas.openxmlformats.org/officeDocument/2006/relationships/font" Target="fonts/font1.fntdata"/><Relationship Id="rId71" Type="http://schemas.openxmlformats.org/officeDocument/2006/relationships/commentAuthors" Target="commentAuthors.xml"/><Relationship Id="rId70" Type="http://schemas.openxmlformats.org/officeDocument/2006/relationships/tableStyles" Target="tableStyles.xml"/><Relationship Id="rId7" Type="http://schemas.openxmlformats.org/officeDocument/2006/relationships/slideMaster" Target="slideMasters/slideMaster6.xml"/><Relationship Id="rId69" Type="http://schemas.openxmlformats.org/officeDocument/2006/relationships/viewProps" Target="viewProps.xml"/><Relationship Id="rId68" Type="http://schemas.openxmlformats.org/officeDocument/2006/relationships/presProps" Target="presProps.xml"/><Relationship Id="rId67" Type="http://schemas.openxmlformats.org/officeDocument/2006/relationships/notesMaster" Target="notesMasters/notesMaster1.xml"/><Relationship Id="rId66" Type="http://schemas.openxmlformats.org/officeDocument/2006/relationships/slide" Target="slides/slide18.xml"/><Relationship Id="rId65" Type="http://schemas.openxmlformats.org/officeDocument/2006/relationships/slide" Target="slides/slide17.xml"/><Relationship Id="rId64" Type="http://schemas.openxmlformats.org/officeDocument/2006/relationships/slide" Target="slides/slide16.xml"/><Relationship Id="rId63" Type="http://schemas.openxmlformats.org/officeDocument/2006/relationships/slide" Target="slides/slide15.xml"/><Relationship Id="rId62" Type="http://schemas.openxmlformats.org/officeDocument/2006/relationships/slide" Target="slides/slide14.xml"/><Relationship Id="rId61" Type="http://schemas.openxmlformats.org/officeDocument/2006/relationships/slide" Target="slides/slide13.xml"/><Relationship Id="rId60" Type="http://schemas.openxmlformats.org/officeDocument/2006/relationships/slide" Target="slides/slide12.xml"/><Relationship Id="rId6" Type="http://schemas.openxmlformats.org/officeDocument/2006/relationships/slideMaster" Target="slideMasters/slideMaster5.xml"/><Relationship Id="rId59" Type="http://schemas.openxmlformats.org/officeDocument/2006/relationships/slide" Target="slides/slide11.xml"/><Relationship Id="rId58" Type="http://schemas.openxmlformats.org/officeDocument/2006/relationships/slide" Target="slides/slide10.xml"/><Relationship Id="rId57" Type="http://schemas.openxmlformats.org/officeDocument/2006/relationships/slide" Target="slides/slide9.xml"/><Relationship Id="rId56" Type="http://schemas.openxmlformats.org/officeDocument/2006/relationships/slide" Target="slides/slide8.xml"/><Relationship Id="rId55" Type="http://schemas.openxmlformats.org/officeDocument/2006/relationships/slide" Target="slides/slide7.xml"/><Relationship Id="rId54" Type="http://schemas.openxmlformats.org/officeDocument/2006/relationships/slide" Target="slides/slide6.xml"/><Relationship Id="rId53" Type="http://schemas.openxmlformats.org/officeDocument/2006/relationships/slide" Target="slides/slide5.xml"/><Relationship Id="rId52" Type="http://schemas.openxmlformats.org/officeDocument/2006/relationships/slide" Target="slides/slide4.xml"/><Relationship Id="rId51" Type="http://schemas.openxmlformats.org/officeDocument/2006/relationships/slide" Target="slides/slide3.xml"/><Relationship Id="rId50" Type="http://schemas.openxmlformats.org/officeDocument/2006/relationships/slide" Target="slides/slide2.xml"/><Relationship Id="rId5" Type="http://schemas.openxmlformats.org/officeDocument/2006/relationships/slideMaster" Target="slideMasters/slideMaster4.xml"/><Relationship Id="rId49" Type="http://schemas.openxmlformats.org/officeDocument/2006/relationships/slide" Target="slides/slide1.xml"/><Relationship Id="rId48" Type="http://schemas.openxmlformats.org/officeDocument/2006/relationships/slideMaster" Target="slideMasters/slideMaster47.xml"/><Relationship Id="rId47" Type="http://schemas.openxmlformats.org/officeDocument/2006/relationships/slideMaster" Target="slideMasters/slideMaster46.xml"/><Relationship Id="rId46" Type="http://schemas.openxmlformats.org/officeDocument/2006/relationships/slideMaster" Target="slideMasters/slideMaster45.xml"/><Relationship Id="rId45" Type="http://schemas.openxmlformats.org/officeDocument/2006/relationships/slideMaster" Target="slideMasters/slideMaster44.xml"/><Relationship Id="rId44" Type="http://schemas.openxmlformats.org/officeDocument/2006/relationships/slideMaster" Target="slideMasters/slideMaster43.xml"/><Relationship Id="rId43" Type="http://schemas.openxmlformats.org/officeDocument/2006/relationships/slideMaster" Target="slideMasters/slideMaster42.xml"/><Relationship Id="rId42" Type="http://schemas.openxmlformats.org/officeDocument/2006/relationships/slideMaster" Target="slideMasters/slideMaster41.xml"/><Relationship Id="rId41" Type="http://schemas.openxmlformats.org/officeDocument/2006/relationships/slideMaster" Target="slideMasters/slideMaster40.xml"/><Relationship Id="rId40" Type="http://schemas.openxmlformats.org/officeDocument/2006/relationships/slideMaster" Target="slideMasters/slideMaster39.xml"/><Relationship Id="rId4" Type="http://schemas.openxmlformats.org/officeDocument/2006/relationships/slideMaster" Target="slideMasters/slideMaster3.xml"/><Relationship Id="rId39" Type="http://schemas.openxmlformats.org/officeDocument/2006/relationships/slideMaster" Target="slideMasters/slideMaster38.xml"/><Relationship Id="rId38" Type="http://schemas.openxmlformats.org/officeDocument/2006/relationships/slideMaster" Target="slideMasters/slideMaster37.xml"/><Relationship Id="rId37" Type="http://schemas.openxmlformats.org/officeDocument/2006/relationships/slideMaster" Target="slideMasters/slideMaster36.xml"/><Relationship Id="rId36" Type="http://schemas.openxmlformats.org/officeDocument/2006/relationships/slideMaster" Target="slideMasters/slideMaster35.xml"/><Relationship Id="rId35" Type="http://schemas.openxmlformats.org/officeDocument/2006/relationships/slideMaster" Target="slideMasters/slideMaster34.xml"/><Relationship Id="rId34" Type="http://schemas.openxmlformats.org/officeDocument/2006/relationships/slideMaster" Target="slideMasters/slideMaster33.xml"/><Relationship Id="rId33" Type="http://schemas.openxmlformats.org/officeDocument/2006/relationships/slideMaster" Target="slideMasters/slideMaster32.xml"/><Relationship Id="rId32" Type="http://schemas.openxmlformats.org/officeDocument/2006/relationships/slideMaster" Target="slideMasters/slideMaster31.xml"/><Relationship Id="rId31" Type="http://schemas.openxmlformats.org/officeDocument/2006/relationships/slideMaster" Target="slideMasters/slideMaster30.xml"/><Relationship Id="rId30" Type="http://schemas.openxmlformats.org/officeDocument/2006/relationships/slideMaster" Target="slideMasters/slideMaster29.xml"/><Relationship Id="rId3" Type="http://schemas.openxmlformats.org/officeDocument/2006/relationships/slideMaster" Target="slideMasters/slideMaster2.xml"/><Relationship Id="rId29" Type="http://schemas.openxmlformats.org/officeDocument/2006/relationships/slideMaster" Target="slideMasters/slideMaster28.xml"/><Relationship Id="rId28" Type="http://schemas.openxmlformats.org/officeDocument/2006/relationships/slideMaster" Target="slideMasters/slideMaster27.xml"/><Relationship Id="rId27" Type="http://schemas.openxmlformats.org/officeDocument/2006/relationships/slideMaster" Target="slideMasters/slideMaster26.xml"/><Relationship Id="rId26" Type="http://schemas.openxmlformats.org/officeDocument/2006/relationships/slideMaster" Target="slideMasters/slideMaster25.xml"/><Relationship Id="rId25" Type="http://schemas.openxmlformats.org/officeDocument/2006/relationships/slideMaster" Target="slideMasters/slideMaster24.xml"/><Relationship Id="rId24" Type="http://schemas.openxmlformats.org/officeDocument/2006/relationships/slideMaster" Target="slideMasters/slideMaster23.xml"/><Relationship Id="rId23" Type="http://schemas.openxmlformats.org/officeDocument/2006/relationships/slideMaster" Target="slideMasters/slideMaster22.xml"/><Relationship Id="rId22" Type="http://schemas.openxmlformats.org/officeDocument/2006/relationships/slideMaster" Target="slideMasters/slideMaster21.xml"/><Relationship Id="rId21" Type="http://schemas.openxmlformats.org/officeDocument/2006/relationships/slideMaster" Target="slideMasters/slideMaster20.xml"/><Relationship Id="rId20" Type="http://schemas.openxmlformats.org/officeDocument/2006/relationships/slideMaster" Target="slideMasters/slideMaster19.xml"/><Relationship Id="rId2" Type="http://schemas.openxmlformats.org/officeDocument/2006/relationships/theme" Target="theme/theme1.xml"/><Relationship Id="rId19" Type="http://schemas.openxmlformats.org/officeDocument/2006/relationships/slideMaster" Target="slideMasters/slideMaster18.xml"/><Relationship Id="rId18" Type="http://schemas.openxmlformats.org/officeDocument/2006/relationships/slideMaster" Target="slideMasters/slideMaster17.xml"/><Relationship Id="rId17" Type="http://schemas.openxmlformats.org/officeDocument/2006/relationships/slideMaster" Target="slideMasters/slideMaster16.xml"/><Relationship Id="rId16" Type="http://schemas.openxmlformats.org/officeDocument/2006/relationships/slideMaster" Target="slideMasters/slideMaster15.xml"/><Relationship Id="rId15" Type="http://schemas.openxmlformats.org/officeDocument/2006/relationships/slideMaster" Target="slideMasters/slideMaster14.xml"/><Relationship Id="rId14" Type="http://schemas.openxmlformats.org/officeDocument/2006/relationships/slideMaster" Target="slideMasters/slideMaster13.xml"/><Relationship Id="rId13" Type="http://schemas.openxmlformats.org/officeDocument/2006/relationships/slideMaster" Target="slideMasters/slideMaster12.xml"/><Relationship Id="rId12" Type="http://schemas.openxmlformats.org/officeDocument/2006/relationships/slideMaster" Target="slideMasters/slideMaster11.xml"/><Relationship Id="rId11" Type="http://schemas.openxmlformats.org/officeDocument/2006/relationships/slideMaster" Target="slideMasters/slideMaster10.xml"/><Relationship Id="rId10" Type="http://schemas.openxmlformats.org/officeDocument/2006/relationships/slideMaster" Target="slideMasters/slideMaster9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75778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 w="9525">
            <a:noFill/>
          </a:ln>
        </p:spPr>
        <p:txBody>
          <a:bodyPr lIns="91425" tIns="91425" rIns="91425" bIns="91425"/>
          <a:p>
            <a:pPr lvl="0" eaLnBrk="1" hangingPunct="1">
              <a:buNone/>
            </a:pPr>
            <a:endParaRPr sz="1200">
              <a:latin typeface="Calibri" panose="020F0502020204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75779" name="Shape 4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 w="9525">
            <a:noFill/>
          </a:ln>
        </p:spPr>
        <p:txBody>
          <a:bodyPr lIns="91425" tIns="91425" rIns="91425" bIns="91425"/>
          <a:p>
            <a:pPr lvl="0" algn="r" eaLnBrk="1" hangingPunct="1">
              <a:buNone/>
            </a:pPr>
            <a:endParaRPr sz="1200">
              <a:latin typeface="Calibri" panose="020F0502020204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75780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>
              <a:gd name="txL" fmla="*/ 0 w 120000"/>
              <a:gd name="txT" fmla="*/ 0 h 120000"/>
              <a:gd name="txR" fmla="*/ 120000 w 120000"/>
              <a:gd name="txB" fmla="*/ 120000 h 120000"/>
            </a:gdLst>
            <a:ahLst/>
            <a:cxnLst/>
            <a:rect l="txL" t="txT" r="txR" b="txB"/>
            <a:pathLst>
              <a:path w="120000" h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5781" name="Shape 6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 w="9525">
            <a:noFill/>
          </a:ln>
        </p:spPr>
        <p:txBody>
          <a:bodyPr lIns="91425" tIns="91425" rIns="91425" bIns="91425"/>
          <a:p>
            <a:pPr lvl="0"/>
          </a:p>
        </p:txBody>
      </p:sp>
      <p:sp>
        <p:nvSpPr>
          <p:cNvPr id="75782" name="Shape 7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lIns="91425" tIns="91425" rIns="91425" bIns="91425" anchor="b" anchorCtr="0"/>
          <a:p>
            <a:pPr lvl="0" eaLnBrk="1" hangingPunct="1">
              <a:buNone/>
            </a:pPr>
            <a:endParaRPr sz="1200">
              <a:latin typeface="Calibri" panose="020F0502020204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75783" name="Shape 8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lIns="91425" tIns="45700" rIns="91425" bIns="45700" anchor="b" anchorCtr="0"/>
          <a:p>
            <a:pPr lvl="0" algn="r" eaLnBrk="1" hangingPunct="1">
              <a:buNone/>
            </a:pPr>
            <a:fld id="{9A0DB2DC-4C9A-4742-B13C-FB6460FD3503}" type="slidenum">
              <a:rPr lang="en-AU" altLang="zh-CN" sz="1200">
                <a:latin typeface="Calibri" panose="020F0502020204030204"/>
                <a:ea typeface="Calibri" panose="020F0502020204030204"/>
                <a:sym typeface="Calibri" panose="020F0502020204030204"/>
              </a:rPr>
            </a:fld>
            <a:endParaRPr lang="en-AU" altLang="zh-CN" sz="1200">
              <a:latin typeface="Calibri" panose="020F0502020204030204"/>
              <a:ea typeface="Calibri" panose="020F0502020204030204"/>
              <a:sym typeface="Calibri" panose="020F0502020204030204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sldNum="0" hdr="0" ft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9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9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9.xml"/></Relationships>
</file>

<file path=ppt/slideLayouts/_rels/slideLayout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9.xml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9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9.xml"/></Relationships>
</file>

<file path=ppt/slideLayouts/_rels/slideLayout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9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9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9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9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0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0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0.xml"/></Relationships>
</file>

<file path=ppt/slideLayouts/_rels/slideLayout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0.xml"/></Relationships>
</file>

<file path=ppt/slideLayouts/_rels/slideLayout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0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0.xml"/></Relationships>
</file>

<file path=ppt/slideLayouts/_rels/slideLayout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0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0.xml"/></Relationships>
</file>

<file path=ppt/slideLayouts/_rels/slideLayout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0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0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1.xml"/></Relationships>
</file>

<file path=ppt/slideLayouts/_rels/slideLayout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1.xml"/></Relationships>
</file>

<file path=ppt/slideLayouts/_rels/slideLayout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1.xml"/></Relationships>
</file>

<file path=ppt/slideLayouts/_rels/slideLayout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1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1.xml"/></Relationships>
</file>

<file path=ppt/slideLayouts/_rels/slideLayout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1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1.xml"/></Relationships>
</file>

<file path=ppt/slideLayouts/_rels/slideLayout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1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1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2.xml"/></Relationships>
</file>

<file path=ppt/slideLayouts/_rels/slideLayout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2.xml"/></Relationships>
</file>

<file path=ppt/slideLayouts/_rels/slideLayout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2.xml"/></Relationships>
</file>

<file path=ppt/slideLayouts/_rels/slideLayout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2.xml"/></Relationships>
</file>

<file path=ppt/slideLayouts/_rels/slideLayout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2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2.xml"/></Relationships>
</file>

<file path=ppt/slideLayouts/_rels/slideLayout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2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2.xml"/></Relationships>
</file>

<file path=ppt/slideLayouts/_rels/slideLayout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2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2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3.xml"/></Relationships>
</file>

<file path=ppt/slideLayouts/_rels/slideLayout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3.xml"/></Relationships>
</file>

<file path=ppt/slideLayouts/_rels/slideLayout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3.xml"/></Relationships>
</file>

<file path=ppt/slideLayouts/_rels/slideLayout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3.xml"/></Relationships>
</file>

<file path=ppt/slideLayouts/_rels/slideLayout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3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3.xml"/></Relationships>
</file>

<file path=ppt/slideLayouts/_rels/slideLayout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3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3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3.xml"/></Relationships>
</file>

<file path=ppt/slideLayouts/_rels/slideLayout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3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3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.xml"/></Relationships>
</file>

<file path=ppt/slideLayouts/_rels/slideLayout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4.xml"/></Relationships>
</file>

<file path=ppt/slideLayouts/_rels/slideLayout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4.xml"/></Relationships>
</file>

<file path=ppt/slideLayouts/_rels/slideLayout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4.xml"/></Relationships>
</file>

<file path=ppt/slideLayouts/_rels/slideLayout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4.xml"/></Relationships>
</file>

<file path=ppt/slideLayouts/_rels/slideLayout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4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4.xml"/></Relationships>
</file>

<file path=ppt/slideLayouts/_rels/slideLayout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4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3.xml"/></Relationships>
</file>

<file path=ppt/slideLayouts/_rels/slideLayout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4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4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5.xml"/></Relationships>
</file>

<file path=ppt/slideLayouts/_rels/slideLayout2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5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.xml"/></Relationships>
</file>

<file path=ppt/slideLayouts/_rels/slideLayout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5.xml"/></Relationships>
</file>

<file path=ppt/slideLayouts/_rels/slideLayout2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5.xml"/></Relationships>
</file>

<file path=ppt/slideLayouts/_rels/slideLayout2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5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5.xml"/></Relationships>
</file>

<file path=ppt/slideLayouts/_rels/slideLayout2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5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5.xml"/></Relationships>
</file>

<file path=ppt/slideLayouts/_rels/slideLayout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5.xml"/></Relationships>
</file>

<file path=ppt/slideLayouts/_rels/slideLayout2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5.xml"/></Relationships>
</file>

<file path=ppt/slideLayouts/_rels/slideLayout2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6.xml"/></Relationships>
</file>

<file path=ppt/slideLayouts/_rels/slideLayout2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6.xml"/></Relationships>
</file>

<file path=ppt/slideLayouts/_rels/slideLayout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6.xml"/></Relationships>
</file>

<file path=ppt/slideLayouts/_rels/slideLayout2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6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.xml"/></Relationships>
</file>

<file path=ppt/slideLayouts/_rels/slideLayout2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6.xml"/></Relationships>
</file>

<file path=ppt/slideLayouts/_rels/slideLayout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6.xml"/></Relationships>
</file>

<file path=ppt/slideLayouts/_rels/slideLayout2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6.xml"/></Relationships>
</file>

<file path=ppt/slideLayouts/_rels/slideLayout2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6.xml"/></Relationships>
</file>

<file path=ppt/slideLayouts/_rels/slideLayout2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6.xml"/></Relationships>
</file>

<file path=ppt/slideLayouts/_rels/slideLayout2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.xml"/></Relationships>
</file>

<file path=ppt/slideLayouts/_rels/slideLayout2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6.xml"/></Relationships>
</file>

<file path=ppt/slideLayouts/_rels/slideLayout2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7.xml"/></Relationships>
</file>

<file path=ppt/slideLayouts/_rels/slideLayout2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7.xml"/></Relationships>
</file>

<file path=ppt/slideLayouts/_rels/slideLayout2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7.xml"/></Relationships>
</file>

<file path=ppt/slideLayouts/_rels/slideLayout2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7.xml"/></Relationships>
</file>

<file path=ppt/slideLayouts/_rels/slideLayout2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7.xml"/></Relationships>
</file>

<file path=ppt/slideLayouts/_rels/slideLayout2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7.xml"/></Relationships>
</file>

<file path=ppt/slideLayouts/_rels/slideLayout2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7.xml"/></Relationships>
</file>

<file path=ppt/slideLayouts/_rels/slideLayout2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7.xml"/></Relationships>
</file>

<file path=ppt/slideLayouts/_rels/slideLayout2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7.xml"/></Relationships>
</file>

<file path=ppt/slideLayouts/_rels/slideLayout2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7.xml"/></Relationships>
</file>

<file path=ppt/slideLayouts/_rels/slideLayout2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.xml"/></Relationships>
</file>

<file path=ppt/slideLayouts/_rels/slideLayout2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8.xml"/></Relationships>
</file>

<file path=ppt/slideLayouts/_rels/slideLayout2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8.xml"/></Relationships>
</file>

<file path=ppt/slideLayouts/_rels/slideLayout2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8.xml"/></Relationships>
</file>

<file path=ppt/slideLayouts/_rels/slideLayout2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8.xml"/></Relationships>
</file>

<file path=ppt/slideLayouts/_rels/slideLayout2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8.xml"/></Relationships>
</file>

<file path=ppt/slideLayouts/_rels/slideLayout2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8.xml"/></Relationships>
</file>

<file path=ppt/slideLayouts/_rels/slideLayout2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8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.xml"/></Relationships>
</file>

<file path=ppt/slideLayouts/_rels/slideLayout2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8.xml"/></Relationships>
</file>

<file path=ppt/slideLayouts/_rels/slideLayout2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8.xml"/></Relationships>
</file>

<file path=ppt/slideLayouts/_rels/slideLayout2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8.xml"/></Relationships>
</file>

<file path=ppt/slideLayouts/_rels/slideLayout2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9.xml"/></Relationships>
</file>

<file path=ppt/slideLayouts/_rels/slideLayout2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9.xml"/></Relationships>
</file>

<file path=ppt/slideLayouts/_rels/slideLayout2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9.xml"/></Relationships>
</file>

<file path=ppt/slideLayouts/_rels/slideLayout2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9.xml"/></Relationships>
</file>

<file path=ppt/slideLayouts/_rels/slideLayout2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9.xml"/></Relationships>
</file>

<file path=ppt/slideLayouts/_rels/slideLayout2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9.xml"/></Relationships>
</file>

<file path=ppt/slideLayouts/_rels/slideLayout2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9.xml"/></Relationships>
</file>

<file path=ppt/slideLayouts/_rels/slideLayout2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9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9.xml"/></Relationships>
</file>

<file path=ppt/slideLayouts/_rels/slideLayout2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9.xml"/></Relationships>
</file>

<file path=ppt/slideLayouts/_rels/slideLayout2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0.xml"/></Relationships>
</file>

<file path=ppt/slideLayouts/_rels/slideLayout2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0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0.xml"/></Relationships>
</file>

<file path=ppt/slideLayouts/_rels/slideLayout3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0.xml"/></Relationships>
</file>

<file path=ppt/slideLayouts/_rels/slideLayout3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0.xml"/></Relationships>
</file>

<file path=ppt/slideLayouts/_rels/slideLayout3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3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0.xml"/></Relationships>
</file>

<file path=ppt/slideLayouts/_rels/slideLayout3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0.xml"/></Relationships>
</file>

<file path=ppt/slideLayouts/_rels/slideLayout3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3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0.xml"/></Relationships>
</file>

<file path=ppt/slideLayouts/_rels/slideLayout3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0.xml"/></Relationships>
</file>

<file path=ppt/slideLayouts/_rels/slideLayout3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.xml"/></Relationships>
</file>

<file path=ppt/slideLayouts/_rels/slideLayout3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3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3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0.xml"/></Relationships>
</file>

<file path=ppt/slideLayouts/_rels/slideLayout3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3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3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3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1.xml"/></Relationships>
</file>

<file path=ppt/slideLayouts/_rels/slideLayout3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1.xml"/></Relationships>
</file>

<file path=ppt/slideLayouts/_rels/slideLayout3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1.xml"/></Relationships>
</file>

<file path=ppt/slideLayouts/_rels/slideLayout3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1.xml"/></Relationships>
</file>

<file path=ppt/slideLayouts/_rels/slideLayout3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3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1.xml"/></Relationships>
</file>

<file path=ppt/slideLayouts/_rels/slideLayout3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1.xml"/></Relationships>
</file>

<file path=ppt/slideLayouts/_rels/slideLayout3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3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1.xml"/></Relationships>
</file>

<file path=ppt/slideLayouts/_rels/slideLayout3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1.xml"/></Relationships>
</file>

<file path=ppt/slideLayouts/_rels/slideLayout3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3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3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1.xml"/></Relationships>
</file>

<file path=ppt/slideLayouts/_rels/slideLayout3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3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3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3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2.xml"/></Relationships>
</file>

<file path=ppt/slideLayouts/_rels/slideLayout3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2.xml"/></Relationships>
</file>

<file path=ppt/slideLayouts/_rels/slideLayout3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2.xml"/></Relationships>
</file>

<file path=ppt/slideLayouts/_rels/slideLayout3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2.xml"/></Relationships>
</file>

<file path=ppt/slideLayouts/_rels/slideLayout3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2.xml"/></Relationships>
</file>

<file path=ppt/slideLayouts/_rels/slideLayout3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2.xml"/></Relationships>
</file>

<file path=ppt/slideLayouts/_rels/slideLayout3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2.xml"/></Relationships>
</file>

<file path=ppt/slideLayouts/_rels/slideLayout3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3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2.xml"/></Relationships>
</file>

<file path=ppt/slideLayouts/_rels/slideLayout3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2.xml"/></Relationships>
</file>

<file path=ppt/slideLayouts/_rels/slideLayout3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3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3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3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2.xml"/></Relationships>
</file>

<file path=ppt/slideLayouts/_rels/slideLayout3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.xml"/></Relationships>
</file>

<file path=ppt/slideLayouts/_rels/slideLayout3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3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3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3.xml"/></Relationships>
</file>

<file path=ppt/slideLayouts/_rels/slideLayout3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3.xml"/></Relationships>
</file>

<file path=ppt/slideLayouts/_rels/slideLayout3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3.xml"/></Relationships>
</file>

<file path=ppt/slideLayouts/_rels/slideLayout3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3.xml"/></Relationships>
</file>

<file path=ppt/slideLayouts/_rels/slideLayout3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3.xml"/></Relationships>
</file>

<file path=ppt/slideLayouts/_rels/slideLayout3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3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3.xml"/></Relationships>
</file>

<file path=ppt/slideLayouts/_rels/slideLayout3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.xml"/></Relationships>
</file>

<file path=ppt/slideLayouts/_rels/slideLayout3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3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3.xml"/></Relationships>
</file>

<file path=ppt/slideLayouts/_rels/slideLayout3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3.xml"/></Relationships>
</file>

<file path=ppt/slideLayouts/_rels/slideLayout3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3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3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3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3.xml"/></Relationships>
</file>

<file path=ppt/slideLayouts/_rels/slideLayout3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3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3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.xml"/></Relationships>
</file>

<file path=ppt/slideLayouts/_rels/slideLayout3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4.xml"/></Relationships>
</file>

<file path=ppt/slideLayouts/_rels/slideLayout3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4.xml"/></Relationships>
</file>

<file path=ppt/slideLayouts/_rels/slideLayout3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4.xml"/></Relationships>
</file>

<file path=ppt/slideLayouts/_rels/slideLayout3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4.xml"/></Relationships>
</file>

<file path=ppt/slideLayouts/_rels/slideLayout3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4.xml"/></Relationships>
</file>

<file path=ppt/slideLayouts/_rels/slideLayout3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3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4.xml"/></Relationships>
</file>

<file path=ppt/slideLayouts/_rels/slideLayout3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4.xml"/></Relationships>
</file>

<file path=ppt/slideLayouts/_rels/slideLayout3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3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4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.xml"/></Relationships>
</file>

<file path=ppt/slideLayouts/_rels/slideLayout3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4.xml"/></Relationships>
</file>

<file path=ppt/slideLayouts/_rels/slideLayout3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3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3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3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4.xml"/></Relationships>
</file>

<file path=ppt/slideLayouts/_rels/slideLayout3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3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3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3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5.xml"/></Relationships>
</file>

<file path=ppt/slideLayouts/_rels/slideLayout3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5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.xml"/></Relationships>
</file>

<file path=ppt/slideLayouts/_rels/slideLayout3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5.xml"/></Relationships>
</file>

<file path=ppt/slideLayouts/_rels/slideLayout3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5.xml"/></Relationships>
</file>

<file path=ppt/slideLayouts/_rels/slideLayout3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5.xml"/></Relationships>
</file>

<file path=ppt/slideLayouts/_rels/slideLayout3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3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5.xml"/></Relationships>
</file>

<file path=ppt/slideLayouts/_rels/slideLayout3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5.xml"/></Relationships>
</file>

<file path=ppt/slideLayouts/_rels/slideLayout3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3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5.xml"/></Relationships>
</file>

<file path=ppt/slideLayouts/_rels/slideLayout3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5.xml"/></Relationships>
</file>

<file path=ppt/slideLayouts/_rels/slideLayout3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4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4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5.xml"/></Relationships>
</file>

<file path=ppt/slideLayouts/_rels/slideLayout4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4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4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4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6.xml"/></Relationships>
</file>

<file path=ppt/slideLayouts/_rels/slideLayout4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6.xml"/></Relationships>
</file>

<file path=ppt/slideLayouts/_rels/slideLayout4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6.xml"/></Relationships>
</file>

<file path=ppt/slideLayouts/_rels/slideLayout4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6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6.xml"/></Relationships>
</file>

<file path=ppt/slideLayouts/_rels/slideLayout4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4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6.xml"/></Relationships>
</file>

<file path=ppt/slideLayouts/_rels/slideLayout4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6.xml"/></Relationships>
</file>

<file path=ppt/slideLayouts/_rels/slideLayout4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4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6.xml"/></Relationships>
</file>

<file path=ppt/slideLayouts/_rels/slideLayout4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6.xml"/></Relationships>
</file>

<file path=ppt/slideLayouts/_rels/slideLayout4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4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4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.xml"/></Relationships>
</file>

<file path=ppt/slideLayouts/_rels/slideLayout4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6.xml"/></Relationships>
</file>

<file path=ppt/slideLayouts/_rels/slideLayout4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4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4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4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7.xml"/></Relationships>
</file>

<file path=ppt/slideLayouts/_rels/slideLayout4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7.xml"/></Relationships>
</file>

<file path=ppt/slideLayouts/_rels/slideLayout4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7.xml"/></Relationships>
</file>

<file path=ppt/slideLayouts/_rels/slideLayout4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7.xml"/></Relationships>
</file>

<file path=ppt/slideLayouts/_rels/slideLayout4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7.xml"/></Relationships>
</file>

<file path=ppt/slideLayouts/_rels/slideLayout4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.xml"/></Relationships>
</file>

<file path=ppt/slideLayouts/_rels/slideLayout4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7.xml"/></Relationships>
</file>

<file path=ppt/slideLayouts/_rels/slideLayout4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7.xml"/></Relationships>
</file>

<file path=ppt/slideLayouts/_rels/slideLayout4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4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7.xml"/></Relationships>
</file>

<file path=ppt/slideLayouts/_rels/slideLayout4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7.xml"/></Relationships>
</file>

<file path=ppt/slideLayouts/_rels/slideLayout4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4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4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4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7.xml"/></Relationships>
</file>

<file path=ppt/slideLayouts/_rels/slideLayout4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4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4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8.xml"/></Relationships>
</file>

<file path=ppt/slideLayouts/_rels/slideLayout4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8.xml"/></Relationships>
</file>

<file path=ppt/slideLayouts/_rels/slideLayout4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8.xml"/></Relationships>
</file>

<file path=ppt/slideLayouts/_rels/slideLayout4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8.xml"/></Relationships>
</file>

<file path=ppt/slideLayouts/_rels/slideLayout4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8.xml"/></Relationships>
</file>

<file path=ppt/slideLayouts/_rels/slideLayout4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4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8.xml"/></Relationships>
</file>

<file path=ppt/slideLayouts/_rels/slideLayout4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8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5.xml"/></Relationships>
</file>

<file path=ppt/slideLayouts/_rels/slideLayout4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4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8.xml"/></Relationships>
</file>

<file path=ppt/slideLayouts/_rels/slideLayout4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8.xml"/></Relationships>
</file>

<file path=ppt/slideLayouts/_rels/slideLayout4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4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4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4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8.xml"/></Relationships>
</file>

<file path=ppt/slideLayouts/_rels/slideLayout4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4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4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5.xml"/></Relationships>
</file>

<file path=ppt/slideLayouts/_rels/slideLayout4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9.xml"/></Relationships>
</file>

<file path=ppt/slideLayouts/_rels/slideLayout4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9.xml"/></Relationships>
</file>

<file path=ppt/slideLayouts/_rels/slideLayout4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9.xml"/></Relationships>
</file>

<file path=ppt/slideLayouts/_rels/slideLayout4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9.xml"/></Relationships>
</file>

<file path=ppt/slideLayouts/_rels/slideLayout4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9.xml"/></Relationships>
</file>

<file path=ppt/slideLayouts/_rels/slideLayout4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4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9.xml"/></Relationships>
</file>

<file path=ppt/slideLayouts/_rels/slideLayout4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9.xml"/></Relationships>
</file>

<file path=ppt/slideLayouts/_rels/slideLayout4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4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9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5.xml"/></Relationships>
</file>

<file path=ppt/slideLayouts/_rels/slideLayout4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9.xml"/></Relationships>
</file>

<file path=ppt/slideLayouts/_rels/slideLayout4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4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4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4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9.xml"/></Relationships>
</file>

<file path=ppt/slideLayouts/_rels/slideLayout4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4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4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4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0.xml"/></Relationships>
</file>

<file path=ppt/slideLayouts/_rels/slideLayout4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30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5.xml"/></Relationships>
</file>

<file path=ppt/slideLayouts/_rels/slideLayout4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0.xml"/></Relationships>
</file>

<file path=ppt/slideLayouts/_rels/slideLayout4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30.xml"/></Relationships>
</file>

<file path=ppt/slideLayouts/_rels/slideLayout4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0.xml"/></Relationships>
</file>

<file path=ppt/slideLayouts/_rels/slideLayout4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4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0.xml"/></Relationships>
</file>

<file path=ppt/slideLayouts/_rels/slideLayout4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0.xml"/></Relationships>
</file>

<file path=ppt/slideLayouts/_rels/slideLayout4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4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0.xml"/></Relationships>
</file>

<file path=ppt/slideLayouts/_rels/slideLayout4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0.xml"/></Relationships>
</file>

<file path=ppt/slideLayouts/_rels/slideLayout4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5.xml"/></Relationships>
</file>

<file path=ppt/slideLayouts/_rels/slideLayout4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4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4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0.xml"/></Relationships>
</file>

<file path=ppt/slideLayouts/_rels/slideLayout4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4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4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4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1.xml"/></Relationships>
</file>

<file path=ppt/slideLayouts/_rels/slideLayout4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31.xml"/></Relationships>
</file>

<file path=ppt/slideLayouts/_rels/slideLayout4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1.xml"/></Relationships>
</file>

<file path=ppt/slideLayouts/_rels/slideLayout4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3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1.xml"/></Relationships>
</file>

<file path=ppt/slideLayouts/_rels/slideLayout5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5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1.xml"/></Relationships>
</file>

<file path=ppt/slideLayouts/_rels/slideLayout5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1.xml"/></Relationships>
</file>

<file path=ppt/slideLayouts/_rels/slideLayout5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5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1.xml"/></Relationships>
</file>

<file path=ppt/slideLayouts/_rels/slideLayout5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1.xml"/></Relationships>
</file>

<file path=ppt/slideLayouts/_rels/slideLayout5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5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5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1.xml"/></Relationships>
</file>

<file path=ppt/slideLayouts/_rels/slideLayout5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5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5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5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2.xml"/></Relationships>
</file>

<file path=ppt/slideLayouts/_rels/slideLayout5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32.xml"/></Relationships>
</file>

<file path=ppt/slideLayouts/_rels/slideLayout5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2.xml"/></Relationships>
</file>

<file path=ppt/slideLayouts/_rels/slideLayout5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32.xml"/></Relationships>
</file>

<file path=ppt/slideLayouts/_rels/slideLayout5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2.xml"/></Relationships>
</file>

<file path=ppt/slideLayouts/_rels/slideLayout5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5.xml"/></Relationships>
</file>

<file path=ppt/slideLayouts/_rels/slideLayout5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2.xml"/></Relationships>
</file>

<file path=ppt/slideLayouts/_rels/slideLayout5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2.xml"/></Relationships>
</file>

<file path=ppt/slideLayouts/_rels/slideLayout5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5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2.xml"/></Relationships>
</file>

<file path=ppt/slideLayouts/_rels/slideLayout5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2.xml"/></Relationships>
</file>

<file path=ppt/slideLayouts/_rels/slideLayout5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5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5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5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2.xml"/></Relationships>
</file>

<file path=ppt/slideLayouts/_rels/slideLayout5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5.xml"/></Relationships>
</file>

<file path=ppt/slideLayouts/_rels/slideLayout5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5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5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3.xml"/></Relationships>
</file>

<file path=ppt/slideLayouts/_rels/slideLayout5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33.xml"/></Relationships>
</file>

<file path=ppt/slideLayouts/_rels/slideLayout5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3.xml"/></Relationships>
</file>

<file path=ppt/slideLayouts/_rels/slideLayout5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33.xml"/></Relationships>
</file>

<file path=ppt/slideLayouts/_rels/slideLayout5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3.xml"/></Relationships>
</file>

<file path=ppt/slideLayouts/_rels/slideLayout5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5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3.xml"/></Relationships>
</file>

<file path=ppt/slideLayouts/_rels/slideLayout5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5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3.xml"/></Relationships>
</file>

<file path=ppt/slideLayouts/_rels/slideLayout5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3.xml"/></Relationships>
</file>

<file path=ppt/slideLayouts/_rels/slideLayout5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5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5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5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3.xml"/></Relationships>
</file>

<file path=ppt/slideLayouts/_rels/slideLayout5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5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5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6.xml"/></Relationships>
</file>

<file path=ppt/slideLayouts/_rels/slideLayout5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4.xml"/></Relationships>
</file>

<file path=ppt/slideLayouts/_rels/slideLayout5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34.xml"/></Relationships>
</file>

<file path=ppt/slideLayouts/_rels/slideLayout5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4.xml"/></Relationships>
</file>

<file path=ppt/slideLayouts/_rels/slideLayout5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34.xml"/></Relationships>
</file>

<file path=ppt/slideLayouts/_rels/slideLayout5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4.xml"/></Relationships>
</file>

<file path=ppt/slideLayouts/_rels/slideLayout5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5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4.xml"/></Relationships>
</file>

<file path=ppt/slideLayouts/_rels/slideLayout5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4.xml"/></Relationships>
</file>

<file path=ppt/slideLayouts/_rels/slideLayout5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5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4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6.xml"/></Relationships>
</file>

<file path=ppt/slideLayouts/_rels/slideLayout5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4.xml"/></Relationships>
</file>

<file path=ppt/slideLayouts/_rels/slideLayout5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5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5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5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4.xml"/></Relationships>
</file>

<file path=ppt/slideLayouts/_rels/slideLayout5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5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5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5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5.xml"/></Relationships>
</file>

<file path=ppt/slideLayouts/_rels/slideLayout5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35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6.xml"/></Relationships>
</file>

<file path=ppt/slideLayouts/_rels/slideLayout5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5.xml"/></Relationships>
</file>

<file path=ppt/slideLayouts/_rels/slideLayout5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35.xml"/></Relationships>
</file>

<file path=ppt/slideLayouts/_rels/slideLayout5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5.xml"/></Relationships>
</file>

<file path=ppt/slideLayouts/_rels/slideLayout5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5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5.xml"/></Relationships>
</file>

<file path=ppt/slideLayouts/_rels/slideLayout5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5.xml"/></Relationships>
</file>

<file path=ppt/slideLayouts/_rels/slideLayout5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5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5.xml"/></Relationships>
</file>

<file path=ppt/slideLayouts/_rels/slideLayout5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5.xml"/></Relationships>
</file>

<file path=ppt/slideLayouts/_rels/slideLayout5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6.xml"/></Relationships>
</file>

<file path=ppt/slideLayouts/_rels/slideLayout5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5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5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5.xml"/></Relationships>
</file>

<file path=ppt/slideLayouts/_rels/slideLayout5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5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5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5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6.xml"/></Relationships>
</file>

<file path=ppt/slideLayouts/_rels/slideLayout5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36.xml"/></Relationships>
</file>

<file path=ppt/slideLayouts/_rels/slideLayout5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6.xml"/></Relationships>
</file>

<file path=ppt/slideLayouts/_rels/slideLayout5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36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6.xml"/></Relationships>
</file>

<file path=ppt/slideLayouts/_rels/slideLayout5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6.xml"/></Relationships>
</file>

<file path=ppt/slideLayouts/_rels/slideLayout5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5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6.xml"/></Relationships>
</file>

<file path=ppt/slideLayouts/_rels/slideLayout5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6.xml"/></Relationships>
</file>

<file path=ppt/slideLayouts/_rels/slideLayout5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5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6.xml"/></Relationships>
</file>

<file path=ppt/slideLayouts/_rels/slideLayout5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6.xml"/></Relationships>
</file>

<file path=ppt/slideLayouts/_rels/slideLayout5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5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5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6.xml"/></Relationships>
</file>

<file path=ppt/slideLayouts/_rels/slideLayout6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6.xml"/></Relationships>
</file>

<file path=ppt/slideLayouts/_rels/slideLayout6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6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6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6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7.xml"/></Relationships>
</file>

<file path=ppt/slideLayouts/_rels/slideLayout6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37.xml"/></Relationships>
</file>

<file path=ppt/slideLayouts/_rels/slideLayout6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7.xml"/></Relationships>
</file>

<file path=ppt/slideLayouts/_rels/slideLayout6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37.xml"/></Relationships>
</file>

<file path=ppt/slideLayouts/_rels/slideLayout6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7.xml"/></Relationships>
</file>

<file path=ppt/slideLayouts/_rels/slideLayout6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6.xml"/></Relationships>
</file>

<file path=ppt/slideLayouts/_rels/slideLayout6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7.xml"/></Relationships>
</file>

<file path=ppt/slideLayouts/_rels/slideLayout6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7.xml"/></Relationships>
</file>

<file path=ppt/slideLayouts/_rels/slideLayout6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6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7.xml"/></Relationships>
</file>

<file path=ppt/slideLayouts/_rels/slideLayout6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7.xml"/></Relationships>
</file>

<file path=ppt/slideLayouts/_rels/slideLayout6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6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6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6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7.xml"/></Relationships>
</file>

<file path=ppt/slideLayouts/_rels/slideLayout6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7.xml"/></Relationships>
</file>

<file path=ppt/slideLayouts/_rels/slideLayout6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6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6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8.xml"/></Relationships>
</file>

<file path=ppt/slideLayouts/_rels/slideLayout6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38.xml"/></Relationships>
</file>

<file path=ppt/slideLayouts/_rels/slideLayout6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8.xml"/></Relationships>
</file>

<file path=ppt/slideLayouts/_rels/slideLayout6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38.xml"/></Relationships>
</file>

<file path=ppt/slideLayouts/_rels/slideLayout6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8.xml"/></Relationships>
</file>

<file path=ppt/slideLayouts/_rels/slideLayout6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6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8.xml"/></Relationships>
</file>

<file path=ppt/slideLayouts/_rels/slideLayout6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8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7.xml"/></Relationships>
</file>

<file path=ppt/slideLayouts/_rels/slideLayout6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6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8.xml"/></Relationships>
</file>

<file path=ppt/slideLayouts/_rels/slideLayout6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8.xml"/></Relationships>
</file>

<file path=ppt/slideLayouts/_rels/slideLayout6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6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6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6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8.xml"/></Relationships>
</file>

<file path=ppt/slideLayouts/_rels/slideLayout6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6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6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7.xml"/></Relationships>
</file>

<file path=ppt/slideLayouts/_rels/slideLayout6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9.xml"/></Relationships>
</file>

<file path=ppt/slideLayouts/_rels/slideLayout6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39.xml"/></Relationships>
</file>

<file path=ppt/slideLayouts/_rels/slideLayout6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9.xml"/></Relationships>
</file>

<file path=ppt/slideLayouts/_rels/slideLayout6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39.xml"/></Relationships>
</file>

<file path=ppt/slideLayouts/_rels/slideLayout6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9.xml"/></Relationships>
</file>

<file path=ppt/slideLayouts/_rels/slideLayout6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6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9.xml"/></Relationships>
</file>

<file path=ppt/slideLayouts/_rels/slideLayout6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9.xml"/></Relationships>
</file>

<file path=ppt/slideLayouts/_rels/slideLayout6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6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9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7.xml"/></Relationships>
</file>

<file path=ppt/slideLayouts/_rels/slideLayout6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9.xml"/></Relationships>
</file>

<file path=ppt/slideLayouts/_rels/slideLayout6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6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6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6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9.xml"/></Relationships>
</file>

<file path=ppt/slideLayouts/_rels/slideLayout6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6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6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6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0.xml"/></Relationships>
</file>

<file path=ppt/slideLayouts/_rels/slideLayout6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40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7.xml"/></Relationships>
</file>

<file path=ppt/slideLayouts/_rels/slideLayout6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0.xml"/></Relationships>
</file>

<file path=ppt/slideLayouts/_rels/slideLayout6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40.xml"/></Relationships>
</file>

<file path=ppt/slideLayouts/_rels/slideLayout6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0.xml"/></Relationships>
</file>

<file path=ppt/slideLayouts/_rels/slideLayout6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6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0.xml"/></Relationships>
</file>

<file path=ppt/slideLayouts/_rels/slideLayout6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0.xml"/></Relationships>
</file>

<file path=ppt/slideLayouts/_rels/slideLayout6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6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0.xml"/></Relationships>
</file>

<file path=ppt/slideLayouts/_rels/slideLayout6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0.xml"/></Relationships>
</file>

<file path=ppt/slideLayouts/_rels/slideLayout6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7.xml"/></Relationships>
</file>

<file path=ppt/slideLayouts/_rels/slideLayout6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6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6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0.xml"/></Relationships>
</file>

<file path=ppt/slideLayouts/_rels/slideLayout6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6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6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6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1.xml"/></Relationships>
</file>

<file path=ppt/slideLayouts/_rels/slideLayout6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41.xml"/></Relationships>
</file>

<file path=ppt/slideLayouts/_rels/slideLayout6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1.xml"/></Relationships>
</file>

<file path=ppt/slideLayouts/_rels/slideLayout6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4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7.xml"/></Relationships>
</file>

<file path=ppt/slideLayouts/_rels/slideLayout6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1.xml"/></Relationships>
</file>

<file path=ppt/slideLayouts/_rels/slideLayout6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6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1.xml"/></Relationships>
</file>

<file path=ppt/slideLayouts/_rels/slideLayout6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1.xml"/></Relationships>
</file>

<file path=ppt/slideLayouts/_rels/slideLayout6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6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1.xml"/></Relationships>
</file>

<file path=ppt/slideLayouts/_rels/slideLayout6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1.xml"/></Relationships>
</file>

<file path=ppt/slideLayouts/_rels/slideLayout6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6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6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7.xml"/></Relationships>
</file>

<file path=ppt/slideLayouts/_rels/slideLayout6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1.xml"/></Relationships>
</file>

<file path=ppt/slideLayouts/_rels/slideLayout6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6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6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6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2.xml"/></Relationships>
</file>

<file path=ppt/slideLayouts/_rels/slideLayout6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42.xml"/></Relationships>
</file>

<file path=ppt/slideLayouts/_rels/slideLayout6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2.xml"/></Relationships>
</file>

<file path=ppt/slideLayouts/_rels/slideLayout6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42.xml"/></Relationships>
</file>

<file path=ppt/slideLayouts/_rels/slideLayout6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2.xml"/></Relationships>
</file>

<file path=ppt/slideLayouts/_rels/slideLayout6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7.xml"/></Relationships>
</file>

<file path=ppt/slideLayouts/_rels/slideLayout7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2.xml"/></Relationships>
</file>

<file path=ppt/slideLayouts/_rels/slideLayout7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2.xml"/></Relationships>
</file>

<file path=ppt/slideLayouts/_rels/slideLayout7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7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2.xml"/></Relationships>
</file>

<file path=ppt/slideLayouts/_rels/slideLayout7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2.xml"/></Relationships>
</file>

<file path=ppt/slideLayouts/_rels/slideLayout7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7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7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7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2.xml"/></Relationships>
</file>

<file path=ppt/slideLayouts/_rels/slideLayout7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7.xml"/></Relationships>
</file>

<file path=ppt/slideLayouts/_rels/slideLayout7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7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7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3.xml"/></Relationships>
</file>

<file path=ppt/slideLayouts/_rels/slideLayout7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43.xml"/></Relationships>
</file>

<file path=ppt/slideLayouts/_rels/slideLayout7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3.xml"/></Relationships>
</file>

<file path=ppt/slideLayouts/_rels/slideLayout7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43.xml"/></Relationships>
</file>

<file path=ppt/slideLayouts/_rels/slideLayout7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3.xml"/></Relationships>
</file>

<file path=ppt/slideLayouts/_rels/slideLayout7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7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3.xml"/></Relationships>
</file>

<file path=ppt/slideLayouts/_rels/slideLayout7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3.xml"/></Relationships>
</file>

<file path=ppt/slideLayouts/_rels/slideLayout72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tiff"/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7.xml"/></Relationships>
</file>

<file path=ppt/slideLayouts/_rels/slideLayout7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7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3.xml"/></Relationships>
</file>

<file path=ppt/slideLayouts/_rels/slideLayout7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3.xml"/></Relationships>
</file>

<file path=ppt/slideLayouts/_rels/slideLayout7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7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7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7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3.xml"/></Relationships>
</file>

<file path=ppt/slideLayouts/_rels/slideLayout7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7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7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73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tiff"/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7.xml"/></Relationships>
</file>

<file path=ppt/slideLayouts/_rels/slideLayout7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4.xml"/></Relationships>
</file>

<file path=ppt/slideLayouts/_rels/slideLayout7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44.xml"/></Relationships>
</file>

<file path=ppt/slideLayouts/_rels/slideLayout7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4.xml"/></Relationships>
</file>

<file path=ppt/slideLayouts/_rels/slideLayout7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44.xml"/></Relationships>
</file>

<file path=ppt/slideLayouts/_rels/slideLayout7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4.xml"/></Relationships>
</file>

<file path=ppt/slideLayouts/_rels/slideLayout7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7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4.xml"/></Relationships>
</file>

<file path=ppt/slideLayouts/_rels/slideLayout7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4.xml"/></Relationships>
</file>

<file path=ppt/slideLayouts/_rels/slideLayout7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7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4.xml"/></Relationships>
</file>

<file path=ppt/slideLayouts/_rels/slideLayout74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tiff"/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7.xml"/></Relationships>
</file>

<file path=ppt/slideLayouts/_rels/slideLayout7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4.xml"/></Relationships>
</file>

<file path=ppt/slideLayouts/_rels/slideLayout7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7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7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7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4.xml"/></Relationships>
</file>

<file path=ppt/slideLayouts/_rels/slideLayout7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7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7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7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5.xml"/></Relationships>
</file>

<file path=ppt/slideLayouts/_rels/slideLayout7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4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5.xml"/></Relationships>
</file>

<file path=ppt/slideLayouts/_rels/slideLayout7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45.xml"/></Relationships>
</file>

<file path=ppt/slideLayouts/_rels/slideLayout7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5.xml"/></Relationships>
</file>

<file path=ppt/slideLayouts/_rels/slideLayout7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7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5.xml"/></Relationships>
</file>

<file path=ppt/slideLayouts/_rels/slideLayout7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5.xml"/></Relationships>
</file>

<file path=ppt/slideLayouts/_rels/slideLayout7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7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5.xml"/></Relationships>
</file>

<file path=ppt/slideLayouts/_rels/slideLayout7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5.xml"/></Relationships>
</file>

<file path=ppt/slideLayouts/_rels/slideLayout7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7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7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5.xml"/></Relationships>
</file>

<file path=ppt/slideLayouts/_rels/slideLayout7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7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7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7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6.xml"/></Relationships>
</file>

<file path=ppt/slideLayouts/_rels/slideLayout7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46.xml"/></Relationships>
</file>

<file path=ppt/slideLayouts/_rels/slideLayout7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6.xml"/></Relationships>
</file>

<file path=ppt/slideLayouts/_rels/slideLayout7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46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6.xml"/></Relationships>
</file>

<file path=ppt/slideLayouts/_rels/slideLayout7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7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6.xml"/></Relationships>
</file>

<file path=ppt/slideLayouts/_rels/slideLayout7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6.xml"/></Relationships>
</file>

<file path=ppt/slideLayouts/_rels/slideLayout7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7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6.xml"/></Relationships>
</file>

<file path=ppt/slideLayouts/_rels/slideLayout7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6.xml"/></Relationships>
</file>

<file path=ppt/slideLayouts/_rels/slideLayout7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7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7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6.xml"/></Relationships>
</file>

<file path=ppt/slideLayouts/_rels/slideLayout7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7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7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7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7.xml"/></Relationships>
</file>

<file path=ppt/slideLayouts/_rels/slideLayout7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47.xml"/></Relationships>
</file>

<file path=ppt/slideLayouts/_rels/slideLayout7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7.xml"/></Relationships>
</file>

<file path=ppt/slideLayouts/_rels/slideLayout7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47.xml"/></Relationships>
</file>

<file path=ppt/slideLayouts/_rels/slideLayout7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7.xml"/></Relationships>
</file>

<file path=ppt/slideLayouts/_rels/slideLayout7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7.xml"/></Relationships>
</file>

<file path=ppt/slideLayouts/_rels/slideLayout7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7.xml"/></Relationships>
</file>

<file path=ppt/slideLayouts/_rels/slideLayout7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7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7.xml"/></Relationships>
</file>

<file path=ppt/slideLayouts/_rels/slideLayout7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7.xml"/></Relationships>
</file>

<file path=ppt/slideLayouts/_rels/slideLayout7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7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7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7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7.xml"/></Relationships>
</file>

<file path=ppt/slideLayouts/_rels/slideLayout7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8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8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8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8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bg>
      <p:bgPr>
        <a:solidFill>
          <a:schemeClr val="bg1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Shape 15"/>
          <p:cNvSpPr txBox="1"/>
          <p:nvPr/>
        </p:nvSpPr>
        <p:spPr>
          <a:xfrm>
            <a:off x="476250" y="2562225"/>
            <a:ext cx="10363200" cy="622300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/>
          <a:p>
            <a:pPr lvl="0" eaLnBrk="1" hangingPunct="1">
              <a:buFont typeface="Calibri" panose="020F0502020204030204"/>
              <a:buNone/>
            </a:pPr>
            <a:endParaRPr sz="4000">
              <a:solidFill>
                <a:srgbClr val="FFFFFF"/>
              </a:solidFill>
              <a:latin typeface="Arial Narrow" panose="020B0606020202030204"/>
              <a:ea typeface="Arial Narrow" panose="020B0606020202030204"/>
              <a:sym typeface="Arial Narrow" panose="020B0606020202030204"/>
            </a:endParaRPr>
          </a:p>
        </p:txBody>
      </p:sp>
      <p:sp>
        <p:nvSpPr>
          <p:cNvPr id="16" name="Shape 16"/>
          <p:cNvSpPr txBox="1">
            <a:spLocks noGrp="1"/>
          </p:cNvSpPr>
          <p:nvPr>
            <p:ph type="body" idx="1"/>
          </p:nvPr>
        </p:nvSpPr>
        <p:spPr>
          <a:xfrm>
            <a:off x="367877" y="2501561"/>
            <a:ext cx="8173296" cy="8321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609600" marR="0" lvl="0" indent="-304800" algn="l" rtl="0"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 panose="020B0604020202020204"/>
              <a:buNone/>
              <a:defRPr sz="4000" b="1" i="0" u="none" strike="noStrike" cap="none">
                <a:solidFill>
                  <a:srgbClr val="FFFFFF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Arial Narrow" panose="020B0606020202030204"/>
              </a:defRPr>
            </a:lvl1pPr>
            <a:lvl2pPr marL="1219200" marR="0" lvl="1" indent="-541655" algn="l" rtl="0">
              <a:spcBef>
                <a:spcPts val="745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Char char="–"/>
              <a:defRPr sz="3735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828800" marR="0" lvl="2" indent="-5080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Char char="•"/>
              <a:defRPr sz="3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2438400" marR="0" lvl="3" indent="-474345" algn="l" rtl="0">
              <a:spcBef>
                <a:spcPts val="53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–"/>
              <a:defRPr sz="2665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3048000" marR="0" lvl="4" indent="-474345" algn="l" rtl="0">
              <a:spcBef>
                <a:spcPts val="53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»"/>
              <a:defRPr sz="2665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3657600" marR="0" lvl="5" indent="-474345" algn="l" rtl="0">
              <a:spcBef>
                <a:spcPts val="53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665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4267200" marR="0" lvl="6" indent="-474345" algn="l" rtl="0">
              <a:spcBef>
                <a:spcPts val="53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665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4876800" marR="0" lvl="7" indent="-474345" algn="l" rtl="0">
              <a:spcBef>
                <a:spcPts val="53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665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5486400" marR="0" lvl="8" indent="-474345" algn="l" rtl="0">
              <a:spcBef>
                <a:spcPts val="53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665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 dirty="0"/>
          </a:p>
        </p:txBody>
      </p:sp>
      <p:sp>
        <p:nvSpPr>
          <p:cNvPr id="17" name="Shape 17"/>
          <p:cNvSpPr txBox="1">
            <a:spLocks noGrp="1"/>
          </p:cNvSpPr>
          <p:nvPr>
            <p:ph type="body" idx="2"/>
          </p:nvPr>
        </p:nvSpPr>
        <p:spPr>
          <a:xfrm>
            <a:off x="373381" y="3248826"/>
            <a:ext cx="8167793" cy="4457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609600" marR="0" lvl="0" indent="-304800" algn="l" rtl="0">
              <a:spcBef>
                <a:spcPts val="48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 panose="020B0604020202020204"/>
              <a:buNone/>
              <a:defRPr sz="2400" b="0" i="0" u="none" strike="noStrike" cap="none">
                <a:solidFill>
                  <a:srgbClr val="FFFFFF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Arial Narrow" panose="020B0606020202030204"/>
              </a:defRPr>
            </a:lvl1pPr>
            <a:lvl2pPr marL="1219200" marR="0" lvl="1" indent="-541655" algn="l" rtl="0">
              <a:spcBef>
                <a:spcPts val="745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Char char="–"/>
              <a:defRPr sz="3735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828800" marR="0" lvl="2" indent="-5080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Char char="•"/>
              <a:defRPr sz="3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2438400" marR="0" lvl="3" indent="-474345" algn="l" rtl="0">
              <a:spcBef>
                <a:spcPts val="53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–"/>
              <a:defRPr sz="2665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3048000" marR="0" lvl="4" indent="-474345" algn="l" rtl="0">
              <a:spcBef>
                <a:spcPts val="53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»"/>
              <a:defRPr sz="2665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3657600" marR="0" lvl="5" indent="-474345" algn="l" rtl="0">
              <a:spcBef>
                <a:spcPts val="53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665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4267200" marR="0" lvl="6" indent="-474345" algn="l" rtl="0">
              <a:spcBef>
                <a:spcPts val="53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665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4876800" marR="0" lvl="7" indent="-474345" algn="l" rtl="0">
              <a:spcBef>
                <a:spcPts val="53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665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5486400" marR="0" lvl="8" indent="-474345" algn="l" rtl="0">
              <a:spcBef>
                <a:spcPts val="53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665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0" name="Google Shape;60;p43"/>
          <p:cNvPicPr preferRelativeResize="0"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Text Placeholder 2"/>
          <p:cNvSpPr>
            <a:spLocks noGrp="1"/>
          </p:cNvSpPr>
          <p:nvPr>
            <p:ph type="body" idx="1"/>
          </p:nvPr>
        </p:nvSpPr>
        <p:spPr>
          <a:xfrm>
            <a:off x="1294001" y="952840"/>
            <a:ext cx="8173296" cy="832191"/>
          </a:xfrm>
          <a:prstGeom prst="rect">
            <a:avLst/>
          </a:prstGeom>
        </p:spPr>
        <p:txBody>
          <a:bodyPr/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Text Placeholder 1"/>
          <p:cNvSpPr>
            <a:spLocks noGrp="1"/>
          </p:cNvSpPr>
          <p:nvPr>
            <p:ph type="body" idx="2"/>
          </p:nvPr>
        </p:nvSpPr>
        <p:spPr>
          <a:xfrm>
            <a:off x="1299503" y="1541583"/>
            <a:ext cx="8167793" cy="44576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Text Placeholder 1"/>
          <p:cNvSpPr>
            <a:spLocks noGrp="1"/>
          </p:cNvSpPr>
          <p:nvPr>
            <p:ph type="body" idx="10"/>
          </p:nvPr>
        </p:nvSpPr>
        <p:spPr>
          <a:xfrm>
            <a:off x="261778" y="6258790"/>
            <a:ext cx="8167793" cy="445769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rgbClr val="DA4395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7" name="Text Placeholder 1"/>
          <p:cNvSpPr>
            <a:spLocks noGrp="1"/>
          </p:cNvSpPr>
          <p:nvPr>
            <p:ph type="body" idx="11"/>
          </p:nvPr>
        </p:nvSpPr>
        <p:spPr>
          <a:xfrm>
            <a:off x="213138" y="3059806"/>
            <a:ext cx="8167793" cy="445769"/>
          </a:xfrm>
          <a:prstGeom prst="rect">
            <a:avLst/>
          </a:prstGeom>
        </p:spPr>
        <p:txBody>
          <a:bodyPr/>
          <a:lstStyle>
            <a:lvl1pPr algn="l">
              <a:defRPr sz="1900" b="1">
                <a:solidFill>
                  <a:srgbClr val="DA4395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8" name="Text Placeholder 1"/>
          <p:cNvSpPr>
            <a:spLocks noGrp="1"/>
          </p:cNvSpPr>
          <p:nvPr>
            <p:ph type="body" idx="13"/>
          </p:nvPr>
        </p:nvSpPr>
        <p:spPr>
          <a:xfrm>
            <a:off x="193682" y="3525515"/>
            <a:ext cx="8167793" cy="445769"/>
          </a:xfrm>
          <a:prstGeom prst="rect">
            <a:avLst/>
          </a:prstGeom>
        </p:spPr>
        <p:txBody>
          <a:bodyPr/>
          <a:lstStyle>
            <a:lvl1pPr algn="l">
              <a:defRPr sz="140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479797" y="506453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4" name="Google Shape;60;p43"/>
          <p:cNvPicPr preferRelativeResize="0"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Text Placeholder 2"/>
          <p:cNvSpPr>
            <a:spLocks noGrp="1"/>
          </p:cNvSpPr>
          <p:nvPr>
            <p:ph type="body" idx="1"/>
          </p:nvPr>
        </p:nvSpPr>
        <p:spPr>
          <a:xfrm>
            <a:off x="233685" y="2596809"/>
            <a:ext cx="8173296" cy="832191"/>
          </a:xfrm>
          <a:prstGeom prst="rect">
            <a:avLst/>
          </a:prstGeom>
        </p:spPr>
        <p:txBody>
          <a:bodyPr/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Text Placeholder 1"/>
          <p:cNvSpPr>
            <a:spLocks noGrp="1"/>
          </p:cNvSpPr>
          <p:nvPr>
            <p:ph type="body" idx="2"/>
          </p:nvPr>
        </p:nvSpPr>
        <p:spPr>
          <a:xfrm>
            <a:off x="261778" y="3206115"/>
            <a:ext cx="8167793" cy="44576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Text Placeholder 1"/>
          <p:cNvSpPr>
            <a:spLocks noGrp="1"/>
          </p:cNvSpPr>
          <p:nvPr>
            <p:ph type="body" idx="10"/>
          </p:nvPr>
        </p:nvSpPr>
        <p:spPr>
          <a:xfrm>
            <a:off x="261778" y="6258790"/>
            <a:ext cx="8167793" cy="445769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rgbClr val="DA4395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7" name="Text Placeholder 1"/>
          <p:cNvSpPr>
            <a:spLocks noGrp="1"/>
          </p:cNvSpPr>
          <p:nvPr>
            <p:ph type="body" idx="11"/>
          </p:nvPr>
        </p:nvSpPr>
        <p:spPr>
          <a:xfrm>
            <a:off x="261778" y="3983941"/>
            <a:ext cx="8167793" cy="445769"/>
          </a:xfrm>
          <a:prstGeom prst="rect">
            <a:avLst/>
          </a:prstGeom>
        </p:spPr>
        <p:txBody>
          <a:bodyPr/>
          <a:lstStyle>
            <a:lvl1pPr algn="l">
              <a:defRPr sz="1900" b="1">
                <a:solidFill>
                  <a:srgbClr val="DA4395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8" name="Text Placeholder 1"/>
          <p:cNvSpPr>
            <a:spLocks noGrp="1"/>
          </p:cNvSpPr>
          <p:nvPr>
            <p:ph type="body" idx="13"/>
          </p:nvPr>
        </p:nvSpPr>
        <p:spPr>
          <a:xfrm>
            <a:off x="261778" y="4284274"/>
            <a:ext cx="8167793" cy="445769"/>
          </a:xfrm>
          <a:prstGeom prst="rect">
            <a:avLst/>
          </a:prstGeom>
        </p:spPr>
        <p:txBody>
          <a:bodyPr/>
          <a:lstStyle>
            <a:lvl1pPr algn="l">
              <a:defRPr sz="140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slide_image option 3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663476"/>
          </a:xfrm>
          <a:prstGeom prst="rect">
            <a:avLst/>
          </a:prstGeom>
        </p:spPr>
        <p:txBody>
          <a:bodyPr/>
          <a:lstStyle>
            <a:lvl1pPr>
              <a:defRPr sz="3030" b="0">
                <a:solidFill>
                  <a:srgbClr val="016AAB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174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en-AU" altLang="zh-CN"/>
            </a:fld>
            <a:endParaRPr lang="en-AU" altLang="zh-CN"/>
          </a:p>
        </p:txBody>
      </p:sp>
      <p:sp>
        <p:nvSpPr>
          <p:cNvPr id="3174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endParaRPr lang="en-AU" altLang="x-none"/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2770" name="Date Placeholder 4"/>
          <p:cNvSpPr>
            <a:spLocks noGrp="1"/>
          </p:cNvSpPr>
          <p:nvPr>
            <p:ph type="dt" sz="half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en-AU" altLang="zh-CN"/>
            </a:fld>
            <a:endParaRPr lang="en-AU" altLang="zh-CN"/>
          </a:p>
        </p:txBody>
      </p:sp>
      <p:sp>
        <p:nvSpPr>
          <p:cNvPr id="3277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endParaRPr lang="en-AU" altLang="x-none"/>
          </a:p>
        </p:txBody>
      </p:sp>
      <p:sp>
        <p:nvSpPr>
          <p:cNvPr id="3277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8" name="Google Shape;67;p44"/>
          <p:cNvPicPr preferRelativeResize="0"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479797" y="506453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2" name="Google Shape;72;p45"/>
          <p:cNvPicPr preferRelativeResize="0"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Text Placeholder 2"/>
          <p:cNvSpPr>
            <a:spLocks noGrp="1"/>
          </p:cNvSpPr>
          <p:nvPr>
            <p:ph type="body" idx="1"/>
          </p:nvPr>
        </p:nvSpPr>
        <p:spPr>
          <a:xfrm>
            <a:off x="3113072" y="1930871"/>
            <a:ext cx="8173296" cy="832191"/>
          </a:xfrm>
          <a:prstGeom prst="rect">
            <a:avLst/>
          </a:prstGeom>
        </p:spPr>
        <p:txBody>
          <a:bodyPr/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Text Placeholder 1"/>
          <p:cNvSpPr>
            <a:spLocks noGrp="1"/>
          </p:cNvSpPr>
          <p:nvPr>
            <p:ph type="body" idx="2"/>
          </p:nvPr>
        </p:nvSpPr>
        <p:spPr>
          <a:xfrm>
            <a:off x="3141165" y="2540177"/>
            <a:ext cx="8167793" cy="44576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Text Placeholder 1"/>
          <p:cNvSpPr>
            <a:spLocks noGrp="1"/>
          </p:cNvSpPr>
          <p:nvPr>
            <p:ph type="body" idx="10"/>
          </p:nvPr>
        </p:nvSpPr>
        <p:spPr>
          <a:xfrm>
            <a:off x="3141165" y="5592852"/>
            <a:ext cx="8167793" cy="445769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rgbClr val="DA4395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7" name="Text Placeholder 1"/>
          <p:cNvSpPr>
            <a:spLocks noGrp="1"/>
          </p:cNvSpPr>
          <p:nvPr>
            <p:ph type="body" idx="11"/>
          </p:nvPr>
        </p:nvSpPr>
        <p:spPr>
          <a:xfrm>
            <a:off x="3141165" y="3318003"/>
            <a:ext cx="8167793" cy="445769"/>
          </a:xfrm>
          <a:prstGeom prst="rect">
            <a:avLst/>
          </a:prstGeom>
        </p:spPr>
        <p:txBody>
          <a:bodyPr/>
          <a:lstStyle>
            <a:lvl1pPr algn="l">
              <a:defRPr sz="1900" b="1">
                <a:solidFill>
                  <a:srgbClr val="DA4395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8" name="Text Placeholder 1"/>
          <p:cNvSpPr>
            <a:spLocks noGrp="1"/>
          </p:cNvSpPr>
          <p:nvPr>
            <p:ph type="body" idx="13"/>
          </p:nvPr>
        </p:nvSpPr>
        <p:spPr>
          <a:xfrm>
            <a:off x="3141165" y="3618336"/>
            <a:ext cx="8167793" cy="445769"/>
          </a:xfrm>
          <a:prstGeom prst="rect">
            <a:avLst/>
          </a:prstGeom>
        </p:spPr>
        <p:txBody>
          <a:bodyPr/>
          <a:lstStyle>
            <a:lvl1pPr algn="l">
              <a:defRPr sz="140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slide_image option 3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663476"/>
          </a:xfrm>
          <a:prstGeom prst="rect">
            <a:avLst/>
          </a:prstGeom>
        </p:spPr>
        <p:txBody>
          <a:bodyPr/>
          <a:lstStyle>
            <a:lvl1pPr>
              <a:defRPr sz="3030" b="0">
                <a:solidFill>
                  <a:srgbClr val="016AAB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174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en-AU" altLang="zh-CN"/>
            </a:fld>
            <a:endParaRPr lang="en-AU" altLang="zh-CN"/>
          </a:p>
        </p:txBody>
      </p:sp>
      <p:sp>
        <p:nvSpPr>
          <p:cNvPr id="3174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endParaRPr lang="en-AU" altLang="x-none"/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2770" name="Date Placeholder 4"/>
          <p:cNvSpPr>
            <a:spLocks noGrp="1"/>
          </p:cNvSpPr>
          <p:nvPr>
            <p:ph type="dt" sz="half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en-AU" altLang="zh-CN"/>
            </a:fld>
            <a:endParaRPr lang="en-AU" altLang="zh-CN"/>
          </a:p>
        </p:txBody>
      </p:sp>
      <p:sp>
        <p:nvSpPr>
          <p:cNvPr id="3277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endParaRPr lang="en-AU" altLang="x-none"/>
          </a:p>
        </p:txBody>
      </p:sp>
      <p:sp>
        <p:nvSpPr>
          <p:cNvPr id="3277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6" name="Google Shape;173;p60"/>
          <p:cNvPicPr preferRelativeResize="0"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65992" y="354990"/>
            <a:ext cx="8173296" cy="832191"/>
          </a:xfrm>
          <a:prstGeom prst="rect">
            <a:avLst/>
          </a:prstGeom>
        </p:spPr>
        <p:txBody>
          <a:bodyPr/>
          <a:lstStyle>
            <a:lvl1pPr algn="r">
              <a:defRPr sz="4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Text Placeholder 1"/>
          <p:cNvSpPr>
            <a:spLocks noGrp="1"/>
          </p:cNvSpPr>
          <p:nvPr>
            <p:ph type="body" idx="2"/>
          </p:nvPr>
        </p:nvSpPr>
        <p:spPr>
          <a:xfrm>
            <a:off x="3394085" y="964296"/>
            <a:ext cx="8167793" cy="445769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Text Placeholder 1"/>
          <p:cNvSpPr>
            <a:spLocks noGrp="1"/>
          </p:cNvSpPr>
          <p:nvPr>
            <p:ph type="body" idx="10"/>
          </p:nvPr>
        </p:nvSpPr>
        <p:spPr>
          <a:xfrm>
            <a:off x="3394085" y="4016971"/>
            <a:ext cx="8167793" cy="445769"/>
          </a:xfrm>
          <a:prstGeom prst="rect">
            <a:avLst/>
          </a:prstGeom>
        </p:spPr>
        <p:txBody>
          <a:bodyPr/>
          <a:lstStyle>
            <a:lvl1pPr algn="r">
              <a:defRPr sz="1600">
                <a:solidFill>
                  <a:srgbClr val="DA4395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7" name="Text Placeholder 1"/>
          <p:cNvSpPr>
            <a:spLocks noGrp="1"/>
          </p:cNvSpPr>
          <p:nvPr>
            <p:ph type="body" idx="11"/>
          </p:nvPr>
        </p:nvSpPr>
        <p:spPr>
          <a:xfrm>
            <a:off x="3394085" y="1742122"/>
            <a:ext cx="8167793" cy="445769"/>
          </a:xfrm>
          <a:prstGeom prst="rect">
            <a:avLst/>
          </a:prstGeom>
        </p:spPr>
        <p:txBody>
          <a:bodyPr/>
          <a:lstStyle>
            <a:lvl1pPr algn="r">
              <a:defRPr sz="1900" b="1">
                <a:solidFill>
                  <a:srgbClr val="DA4395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8" name="Text Placeholder 1"/>
          <p:cNvSpPr>
            <a:spLocks noGrp="1"/>
          </p:cNvSpPr>
          <p:nvPr>
            <p:ph type="body" idx="13"/>
          </p:nvPr>
        </p:nvSpPr>
        <p:spPr>
          <a:xfrm>
            <a:off x="3394085" y="2042455"/>
            <a:ext cx="8167793" cy="445769"/>
          </a:xfrm>
          <a:prstGeom prst="rect">
            <a:avLst/>
          </a:prstGeom>
        </p:spPr>
        <p:txBody>
          <a:bodyPr/>
          <a:lstStyle>
            <a:lvl1pPr algn="r">
              <a:defRPr sz="140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479797" y="506453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slide_image option 3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Shape 159"/>
          <p:cNvPicPr preferRelativeResize="0">
            <a:picLocks noChangeAspect="1"/>
          </p:cNvPicPr>
          <p:nvPr/>
        </p:nvPicPr>
        <p:blipFill>
          <a:blip r:embed="rId2"/>
          <a:srcRect r="64111" b="6467"/>
          <a:stretch>
            <a:fillRect/>
          </a:stretch>
        </p:blipFill>
        <p:spPr>
          <a:xfrm>
            <a:off x="8618538" y="0"/>
            <a:ext cx="3014662" cy="6858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4339" name="Picture 4" descr="Image result for group of eight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6181725"/>
            <a:ext cx="1370013" cy="6445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Subtitle 2"/>
          <p:cNvSpPr txBox="1"/>
          <p:nvPr/>
        </p:nvSpPr>
        <p:spPr>
          <a:xfrm>
            <a:off x="379413" y="2060575"/>
            <a:ext cx="6157913" cy="4032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0" i="0" kern="1200" baseline="0">
                <a:solidFill>
                  <a:schemeClr val="bg1">
                    <a:lumMod val="85000"/>
                  </a:schemeClr>
                </a:solidFill>
                <a:latin typeface="Arial Narrow" panose="020B0606020202030204" pitchFamily="34" charset="0"/>
                <a:ea typeface="+mn-ea"/>
                <a:cs typeface="Arial Narrow" panose="020B060602020203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DA4395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 Narrow" panose="020B0606020202030204" pitchFamily="34" charset="0"/>
                <a:sym typeface="Arial" panose="020B0604020202020204"/>
              </a:rPr>
              <a:t>Dinh Phung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 Narrow" panose="020B0606020202030204" pitchFamily="34" charset="0"/>
                <a:sym typeface="Arial" panose="020B0604020202020204"/>
              </a:rPr>
              <a:t>, PhD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Arial Narrow" panose="020B0606020202030204" pitchFamily="34" charset="0"/>
              <a:sym typeface="Arial" panose="020B0604020202020204"/>
            </a:endParaRPr>
          </a:p>
        </p:txBody>
      </p:sp>
      <p:sp>
        <p:nvSpPr>
          <p:cNvPr id="5" name="Subtitle 2"/>
          <p:cNvSpPr txBox="1"/>
          <p:nvPr/>
        </p:nvSpPr>
        <p:spPr>
          <a:xfrm>
            <a:off x="368300" y="2338388"/>
            <a:ext cx="5838825" cy="11207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0" i="0" kern="1200" baseline="0">
                <a:solidFill>
                  <a:schemeClr val="bg1">
                    <a:lumMod val="85000"/>
                  </a:schemeClr>
                </a:solidFill>
                <a:latin typeface="Arial Narrow" panose="020B0606020202030204" pitchFamily="34" charset="0"/>
                <a:ea typeface="+mn-ea"/>
                <a:cs typeface="Arial Narrow" panose="020B060602020203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 Narrow" panose="020B0606020202030204" pitchFamily="34" charset="0"/>
                <a:sym typeface="Arial" panose="020B0604020202020204"/>
              </a:rPr>
              <a:t>Professor of Machine Learning and Data Science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accent5">
                  <a:lumMod val="75000"/>
                </a:schemeClr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Arial Narrow" panose="020B0606020202030204" pitchFamily="34" charset="0"/>
              <a:sym typeface="Arial" panose="020B0604020202020204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 Narrow" panose="020B0606020202030204" pitchFamily="34" charset="0"/>
                <a:sym typeface="Arial" panose="020B0604020202020204"/>
              </a:rPr>
              <a:t>Director (Research and Engagement),</a:t>
            </a:r>
            <a:b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 Narrow" panose="020B0606020202030204" pitchFamily="34" charset="0"/>
                <a:sym typeface="Arial" panose="020B0604020202020204"/>
              </a:rPr>
            </a:b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 Narrow" panose="020B0606020202030204" pitchFamily="34" charset="0"/>
                <a:sym typeface="Arial" panose="020B0604020202020204"/>
              </a:rPr>
              <a:t>Department of Data Science and AI, Faculty of Information Technology 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accent5">
                  <a:lumMod val="75000"/>
                </a:schemeClr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Arial Narrow" panose="020B0606020202030204" pitchFamily="34" charset="0"/>
              <a:sym typeface="Arial" panose="020B0604020202020204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 Narrow" panose="020B0606020202030204" pitchFamily="34" charset="0"/>
                <a:sym typeface="Arial" panose="020B0604020202020204"/>
              </a:rPr>
              <a:t>Email: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 Narrow" panose="020B0606020202030204" pitchFamily="34" charset="0"/>
                <a:sym typeface="Arial" panose="020B0604020202020204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D01279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/>
                <a:sym typeface="Arial" panose="020B0604020202020204"/>
              </a:rPr>
              <a:t>dinh.phung@monash.edu</a:t>
            </a: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D01279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Arial" panose="020B0604020202020204"/>
              <a:sym typeface="Arial" panose="020B0604020202020204"/>
            </a:endParaRPr>
          </a:p>
        </p:txBody>
      </p:sp>
      <p:sp>
        <p:nvSpPr>
          <p:cNvPr id="6" name="Text Placeholder 2"/>
          <p:cNvSpPr>
            <a:spLocks noGrp="1"/>
          </p:cNvSpPr>
          <p:nvPr>
            <p:ph type="body" idx="1"/>
          </p:nvPr>
        </p:nvSpPr>
        <p:spPr>
          <a:xfrm>
            <a:off x="379600" y="723317"/>
            <a:ext cx="8173296" cy="83219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>
                <a:solidFill>
                  <a:srgbClr val="0070C0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7" name="Text Placeholder 1"/>
          <p:cNvSpPr>
            <a:spLocks noGrp="1"/>
          </p:cNvSpPr>
          <p:nvPr>
            <p:ph type="body" idx="2"/>
          </p:nvPr>
        </p:nvSpPr>
        <p:spPr>
          <a:xfrm>
            <a:off x="407693" y="1332623"/>
            <a:ext cx="8167793" cy="44576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0070C0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10" name="Text Placeholder 1"/>
          <p:cNvSpPr>
            <a:spLocks noGrp="1"/>
          </p:cNvSpPr>
          <p:nvPr>
            <p:ph type="body" idx="10"/>
          </p:nvPr>
        </p:nvSpPr>
        <p:spPr>
          <a:xfrm>
            <a:off x="2265518" y="6299558"/>
            <a:ext cx="4659153" cy="4457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kumimoji="0" lang="en-AU" sz="1600" b="0" i="0" u="none" strike="noStrike" kern="1200" cap="none" spc="0" normalizeH="0" baseline="0" dirty="0">
                <a:ln>
                  <a:noFill/>
                </a:ln>
                <a:solidFill>
                  <a:srgbClr val="D01279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/>
                <a:sym typeface="Arial" panose="020B0604020202020204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slide_image option 3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663476"/>
          </a:xfrm>
          <a:prstGeom prst="rect">
            <a:avLst/>
          </a:prstGeom>
        </p:spPr>
        <p:txBody>
          <a:bodyPr/>
          <a:lstStyle>
            <a:lvl1pPr>
              <a:defRPr sz="3030" b="0">
                <a:solidFill>
                  <a:srgbClr val="016AAB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174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en-AU" altLang="zh-CN"/>
            </a:fld>
            <a:endParaRPr lang="en-AU" altLang="zh-CN"/>
          </a:p>
        </p:txBody>
      </p:sp>
      <p:sp>
        <p:nvSpPr>
          <p:cNvPr id="3174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endParaRPr lang="en-AU" altLang="x-none"/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2770" name="Date Placeholder 4"/>
          <p:cNvSpPr>
            <a:spLocks noGrp="1"/>
          </p:cNvSpPr>
          <p:nvPr>
            <p:ph type="dt" sz="half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en-AU" altLang="zh-CN"/>
            </a:fld>
            <a:endParaRPr lang="en-AU" altLang="zh-CN"/>
          </a:p>
        </p:txBody>
      </p:sp>
      <p:sp>
        <p:nvSpPr>
          <p:cNvPr id="3277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endParaRPr lang="en-AU" altLang="x-none"/>
          </a:p>
        </p:txBody>
      </p:sp>
      <p:sp>
        <p:nvSpPr>
          <p:cNvPr id="3277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slide_image option 3">
  <p:cSld name="1_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Shape 159"/>
          <p:cNvPicPr preferRelativeResize="0">
            <a:picLocks noChangeAspect="1"/>
          </p:cNvPicPr>
          <p:nvPr/>
        </p:nvPicPr>
        <p:blipFill>
          <a:blip r:embed="rId2"/>
          <a:srcRect r="64111" b="6467"/>
          <a:stretch>
            <a:fillRect/>
          </a:stretch>
        </p:blipFill>
        <p:spPr>
          <a:xfrm>
            <a:off x="8618538" y="0"/>
            <a:ext cx="3014662" cy="6858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5363" name="Picture 4" descr="Image result for group of eight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6181725"/>
            <a:ext cx="1370013" cy="6445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Subtitle 2"/>
          <p:cNvSpPr txBox="1"/>
          <p:nvPr/>
        </p:nvSpPr>
        <p:spPr>
          <a:xfrm>
            <a:off x="1463675" y="2355850"/>
            <a:ext cx="6159500" cy="4032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0" i="0" kern="1200" baseline="0">
                <a:solidFill>
                  <a:schemeClr val="bg1">
                    <a:lumMod val="85000"/>
                  </a:schemeClr>
                </a:solidFill>
                <a:latin typeface="Arial Narrow" panose="020B0606020202030204" pitchFamily="34" charset="0"/>
                <a:ea typeface="+mn-ea"/>
                <a:cs typeface="Arial Narrow" panose="020B060602020203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01279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/>
                <a:sym typeface="Arial" panose="020B0604020202020204"/>
              </a:rPr>
              <a:t>Dinh Phung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 Narrow" panose="020B0606020202030204" pitchFamily="34" charset="0"/>
                <a:sym typeface="Arial" panose="020B0604020202020204"/>
              </a:rPr>
              <a:t>, PhD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Arial Narrow" panose="020B0606020202030204" pitchFamily="34" charset="0"/>
              <a:sym typeface="Arial" panose="020B0604020202020204"/>
            </a:endParaRPr>
          </a:p>
        </p:txBody>
      </p:sp>
      <p:sp>
        <p:nvSpPr>
          <p:cNvPr id="5" name="Subtitle 2"/>
          <p:cNvSpPr txBox="1"/>
          <p:nvPr/>
        </p:nvSpPr>
        <p:spPr>
          <a:xfrm>
            <a:off x="1624013" y="3121025"/>
            <a:ext cx="5838825" cy="11207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0" i="0" kern="1200" baseline="0">
                <a:solidFill>
                  <a:schemeClr val="bg1">
                    <a:lumMod val="85000"/>
                  </a:schemeClr>
                </a:solidFill>
                <a:latin typeface="Arial Narrow" panose="020B0606020202030204" pitchFamily="34" charset="0"/>
                <a:ea typeface="+mn-ea"/>
                <a:cs typeface="Arial Narrow" panose="020B060602020203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 Narrow" panose="020B0606020202030204" pitchFamily="34" charset="0"/>
                <a:sym typeface="Arial" panose="020B0604020202020204"/>
              </a:rPr>
              <a:t>Professor of Machine Learning and Data Science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accent5">
                  <a:lumMod val="75000"/>
                </a:schemeClr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Arial Narrow" panose="020B0606020202030204" pitchFamily="34" charset="0"/>
              <a:sym typeface="Arial" panose="020B0604020202020204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 Narrow" panose="020B0606020202030204" pitchFamily="34" charset="0"/>
                <a:sym typeface="Arial" panose="020B0604020202020204"/>
              </a:rPr>
              <a:t>Director (Research and Engagement),</a:t>
            </a:r>
            <a:b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 Narrow" panose="020B0606020202030204" pitchFamily="34" charset="0"/>
                <a:sym typeface="Arial" panose="020B0604020202020204"/>
              </a:rPr>
            </a:b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 Narrow" panose="020B0606020202030204" pitchFamily="34" charset="0"/>
                <a:sym typeface="Arial" panose="020B0604020202020204"/>
              </a:rPr>
              <a:t>Department of Data Science and AI, Faculty of Information Technology 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accent5">
                  <a:lumMod val="75000"/>
                </a:schemeClr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Arial Narrow" panose="020B0606020202030204" pitchFamily="34" charset="0"/>
              <a:sym typeface="Arial" panose="020B0604020202020204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 Narrow" panose="020B0606020202030204" pitchFamily="34" charset="0"/>
                <a:sym typeface="Arial" panose="020B0604020202020204"/>
              </a:rPr>
              <a:t>Email: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 Narrow" panose="020B0606020202030204" pitchFamily="34" charset="0"/>
                <a:sym typeface="Arial" panose="020B0604020202020204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D01279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/>
                <a:sym typeface="Arial" panose="020B0604020202020204"/>
              </a:rPr>
              <a:t>dinh.phung@monash.edu</a:t>
            </a: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D01279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Arial" panose="020B0604020202020204"/>
              <a:sym typeface="Arial" panose="020B0604020202020204"/>
            </a:endParaRPr>
          </a:p>
        </p:txBody>
      </p:sp>
      <p:sp>
        <p:nvSpPr>
          <p:cNvPr id="6" name="Text Placeholder 2"/>
          <p:cNvSpPr>
            <a:spLocks noGrp="1"/>
          </p:cNvSpPr>
          <p:nvPr>
            <p:ph type="body" idx="1"/>
          </p:nvPr>
        </p:nvSpPr>
        <p:spPr>
          <a:xfrm>
            <a:off x="379600" y="739435"/>
            <a:ext cx="8173296" cy="83219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>
                <a:solidFill>
                  <a:srgbClr val="0070C0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7" name="Text Placeholder 1"/>
          <p:cNvSpPr>
            <a:spLocks noGrp="1"/>
          </p:cNvSpPr>
          <p:nvPr>
            <p:ph type="body" idx="2"/>
          </p:nvPr>
        </p:nvSpPr>
        <p:spPr>
          <a:xfrm>
            <a:off x="407693" y="1348741"/>
            <a:ext cx="8167793" cy="4457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rgbClr val="0070C0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12" name="Text Placeholder 1"/>
          <p:cNvSpPr>
            <a:spLocks noGrp="1"/>
          </p:cNvSpPr>
          <p:nvPr>
            <p:ph type="body" idx="10"/>
          </p:nvPr>
        </p:nvSpPr>
        <p:spPr>
          <a:xfrm>
            <a:off x="2265518" y="6280508"/>
            <a:ext cx="4659153" cy="4457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kumimoji="0" lang="en-AU" sz="1600" b="0" i="0" u="none" strike="noStrike" kern="1200" cap="none" spc="0" normalizeH="0" baseline="0" dirty="0">
                <a:ln>
                  <a:noFill/>
                </a:ln>
                <a:solidFill>
                  <a:srgbClr val="D01279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/>
                <a:sym typeface="Arial" panose="020B0604020202020204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479797" y="506453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slide_image option 3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663476"/>
          </a:xfrm>
          <a:prstGeom prst="rect">
            <a:avLst/>
          </a:prstGeom>
        </p:spPr>
        <p:txBody>
          <a:bodyPr/>
          <a:lstStyle>
            <a:lvl1pPr>
              <a:defRPr sz="3030" b="0">
                <a:solidFill>
                  <a:srgbClr val="016AAB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174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en-AU" altLang="zh-CN"/>
            </a:fld>
            <a:endParaRPr lang="en-AU" altLang="zh-CN"/>
          </a:p>
        </p:txBody>
      </p:sp>
      <p:sp>
        <p:nvSpPr>
          <p:cNvPr id="3174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endParaRPr lang="en-AU" altLang="x-none"/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2770" name="Date Placeholder 4"/>
          <p:cNvSpPr>
            <a:spLocks noGrp="1"/>
          </p:cNvSpPr>
          <p:nvPr>
            <p:ph type="dt" sz="half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en-AU" altLang="zh-CN"/>
            </a:fld>
            <a:endParaRPr lang="en-AU" altLang="zh-CN"/>
          </a:p>
        </p:txBody>
      </p:sp>
      <p:sp>
        <p:nvSpPr>
          <p:cNvPr id="3277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endParaRPr lang="en-AU" altLang="x-none"/>
          </a:p>
        </p:txBody>
      </p:sp>
      <p:sp>
        <p:nvSpPr>
          <p:cNvPr id="3277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479797" y="506453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slide_image option 3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663476"/>
          </a:xfrm>
          <a:prstGeom prst="rect">
            <a:avLst/>
          </a:prstGeom>
        </p:spPr>
        <p:txBody>
          <a:bodyPr/>
          <a:lstStyle>
            <a:lvl1pPr>
              <a:defRPr sz="3030" b="0">
                <a:solidFill>
                  <a:srgbClr val="016AAB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174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en-AU" altLang="zh-CN"/>
            </a:fld>
            <a:endParaRPr lang="en-AU" altLang="zh-CN"/>
          </a:p>
        </p:txBody>
      </p:sp>
      <p:sp>
        <p:nvSpPr>
          <p:cNvPr id="3174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endParaRPr lang="en-AU" altLang="x-none"/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2770" name="Date Placeholder 4"/>
          <p:cNvSpPr>
            <a:spLocks noGrp="1"/>
          </p:cNvSpPr>
          <p:nvPr>
            <p:ph type="dt" sz="half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en-AU" altLang="zh-CN"/>
            </a:fld>
            <a:endParaRPr lang="en-AU" altLang="zh-CN"/>
          </a:p>
        </p:txBody>
      </p:sp>
      <p:sp>
        <p:nvSpPr>
          <p:cNvPr id="3277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endParaRPr lang="en-AU" altLang="x-none"/>
          </a:p>
        </p:txBody>
      </p:sp>
      <p:sp>
        <p:nvSpPr>
          <p:cNvPr id="3277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479797" y="506453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/>
          </p:cNvSpPr>
          <p:nvPr>
            <p:ph type="body" idx="1"/>
          </p:nvPr>
        </p:nvSpPr>
        <p:spPr>
          <a:xfrm>
            <a:off x="379600" y="1891960"/>
            <a:ext cx="8173296" cy="832191"/>
          </a:xfrm>
          <a:prstGeom prst="rect">
            <a:avLst/>
          </a:prstGeom>
        </p:spPr>
        <p:txBody>
          <a:bodyPr/>
          <a:lstStyle>
            <a:lvl1pPr>
              <a:defRPr sz="4000" b="1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9" name="Text Placeholder 1"/>
          <p:cNvSpPr>
            <a:spLocks noGrp="1"/>
          </p:cNvSpPr>
          <p:nvPr>
            <p:ph type="body" idx="2"/>
          </p:nvPr>
        </p:nvSpPr>
        <p:spPr>
          <a:xfrm>
            <a:off x="407693" y="2501266"/>
            <a:ext cx="8167793" cy="44576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18" name="Text Placeholder 1"/>
          <p:cNvSpPr>
            <a:spLocks noGrp="1"/>
          </p:cNvSpPr>
          <p:nvPr>
            <p:ph type="body" idx="10"/>
          </p:nvPr>
        </p:nvSpPr>
        <p:spPr>
          <a:xfrm>
            <a:off x="407693" y="5553941"/>
            <a:ext cx="8167793" cy="445769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rgbClr val="DA4395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7" name="Text Placeholder 1"/>
          <p:cNvSpPr>
            <a:spLocks noGrp="1"/>
          </p:cNvSpPr>
          <p:nvPr>
            <p:ph type="body" idx="11"/>
          </p:nvPr>
        </p:nvSpPr>
        <p:spPr>
          <a:xfrm>
            <a:off x="407693" y="3279092"/>
            <a:ext cx="8167793" cy="445769"/>
          </a:xfrm>
          <a:prstGeom prst="rect">
            <a:avLst/>
          </a:prstGeom>
        </p:spPr>
        <p:txBody>
          <a:bodyPr/>
          <a:lstStyle>
            <a:lvl1pPr algn="l">
              <a:defRPr sz="1900" b="1">
                <a:solidFill>
                  <a:srgbClr val="DA4395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10" name="Text Placeholder 1"/>
          <p:cNvSpPr>
            <a:spLocks noGrp="1"/>
          </p:cNvSpPr>
          <p:nvPr>
            <p:ph type="body" idx="13"/>
          </p:nvPr>
        </p:nvSpPr>
        <p:spPr>
          <a:xfrm>
            <a:off x="407693" y="3579425"/>
            <a:ext cx="8167793" cy="445769"/>
          </a:xfrm>
          <a:prstGeom prst="rect">
            <a:avLst/>
          </a:prstGeom>
        </p:spPr>
        <p:txBody>
          <a:bodyPr/>
          <a:lstStyle>
            <a:lvl1pPr algn="l">
              <a:defRPr sz="140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slide_image option 3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663476"/>
          </a:xfrm>
          <a:prstGeom prst="rect">
            <a:avLst/>
          </a:prstGeom>
        </p:spPr>
        <p:txBody>
          <a:bodyPr/>
          <a:lstStyle>
            <a:lvl1pPr>
              <a:defRPr sz="3030" b="0">
                <a:solidFill>
                  <a:srgbClr val="016AAB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174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en-AU" altLang="zh-CN"/>
            </a:fld>
            <a:endParaRPr lang="en-AU" altLang="zh-CN"/>
          </a:p>
        </p:txBody>
      </p:sp>
      <p:sp>
        <p:nvSpPr>
          <p:cNvPr id="3174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endParaRPr lang="en-AU" altLang="x-none"/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2770" name="Date Placeholder 4"/>
          <p:cNvSpPr>
            <a:spLocks noGrp="1"/>
          </p:cNvSpPr>
          <p:nvPr>
            <p:ph type="dt" sz="half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en-AU" altLang="zh-CN"/>
            </a:fld>
            <a:endParaRPr lang="en-AU" altLang="zh-CN"/>
          </a:p>
        </p:txBody>
      </p:sp>
      <p:sp>
        <p:nvSpPr>
          <p:cNvPr id="3277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endParaRPr lang="en-AU" altLang="x-none"/>
          </a:p>
        </p:txBody>
      </p:sp>
      <p:sp>
        <p:nvSpPr>
          <p:cNvPr id="3277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479797" y="506453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slide_image option 3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663476"/>
          </a:xfrm>
          <a:prstGeom prst="rect">
            <a:avLst/>
          </a:prstGeom>
        </p:spPr>
        <p:txBody>
          <a:bodyPr/>
          <a:lstStyle>
            <a:lvl1pPr>
              <a:defRPr sz="3030" b="0">
                <a:solidFill>
                  <a:srgbClr val="016AAB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174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en-AU" altLang="zh-CN"/>
            </a:fld>
            <a:endParaRPr lang="en-AU" altLang="zh-CN"/>
          </a:p>
        </p:txBody>
      </p:sp>
      <p:sp>
        <p:nvSpPr>
          <p:cNvPr id="3174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endParaRPr lang="en-AU" altLang="x-none"/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2770" name="Date Placeholder 4"/>
          <p:cNvSpPr>
            <a:spLocks noGrp="1"/>
          </p:cNvSpPr>
          <p:nvPr>
            <p:ph type="dt" sz="half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en-AU" altLang="zh-CN"/>
            </a:fld>
            <a:endParaRPr lang="en-AU" altLang="zh-CN"/>
          </a:p>
        </p:txBody>
      </p:sp>
      <p:sp>
        <p:nvSpPr>
          <p:cNvPr id="3277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endParaRPr lang="en-AU" altLang="x-none"/>
          </a:p>
        </p:txBody>
      </p:sp>
      <p:sp>
        <p:nvSpPr>
          <p:cNvPr id="3277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479797" y="506453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479797" y="506453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slide_image option 3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663476"/>
          </a:xfrm>
          <a:prstGeom prst="rect">
            <a:avLst/>
          </a:prstGeom>
        </p:spPr>
        <p:txBody>
          <a:bodyPr/>
          <a:lstStyle>
            <a:lvl1pPr>
              <a:defRPr sz="3030" b="0">
                <a:solidFill>
                  <a:srgbClr val="016AAB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174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en-AU" altLang="zh-CN"/>
            </a:fld>
            <a:endParaRPr lang="en-AU" altLang="zh-CN"/>
          </a:p>
        </p:txBody>
      </p:sp>
      <p:sp>
        <p:nvSpPr>
          <p:cNvPr id="3174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endParaRPr lang="en-AU" altLang="x-none"/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2770" name="Date Placeholder 4"/>
          <p:cNvSpPr>
            <a:spLocks noGrp="1"/>
          </p:cNvSpPr>
          <p:nvPr>
            <p:ph type="dt" sz="half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en-AU" altLang="zh-CN"/>
            </a:fld>
            <a:endParaRPr lang="en-AU" altLang="zh-CN"/>
          </a:p>
        </p:txBody>
      </p:sp>
      <p:sp>
        <p:nvSpPr>
          <p:cNvPr id="3277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endParaRPr lang="en-AU" altLang="x-none"/>
          </a:p>
        </p:txBody>
      </p:sp>
      <p:sp>
        <p:nvSpPr>
          <p:cNvPr id="3277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479797" y="506453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slide_image option 3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663476"/>
          </a:xfrm>
          <a:prstGeom prst="rect">
            <a:avLst/>
          </a:prstGeom>
        </p:spPr>
        <p:txBody>
          <a:bodyPr/>
          <a:lstStyle>
            <a:lvl1pPr>
              <a:defRPr sz="3030" b="0">
                <a:solidFill>
                  <a:srgbClr val="016AAB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174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en-AU" altLang="zh-CN"/>
            </a:fld>
            <a:endParaRPr lang="en-AU" altLang="zh-CN"/>
          </a:p>
        </p:txBody>
      </p:sp>
      <p:sp>
        <p:nvSpPr>
          <p:cNvPr id="3174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endParaRPr lang="en-AU" altLang="x-none"/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2770" name="Date Placeholder 4"/>
          <p:cNvSpPr>
            <a:spLocks noGrp="1"/>
          </p:cNvSpPr>
          <p:nvPr>
            <p:ph type="dt" sz="half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en-AU" altLang="zh-CN"/>
            </a:fld>
            <a:endParaRPr lang="en-AU" altLang="zh-CN"/>
          </a:p>
        </p:txBody>
      </p:sp>
      <p:sp>
        <p:nvSpPr>
          <p:cNvPr id="3277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endParaRPr lang="en-AU" altLang="x-none"/>
          </a:p>
        </p:txBody>
      </p:sp>
      <p:sp>
        <p:nvSpPr>
          <p:cNvPr id="3277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2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2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479797" y="506453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2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2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slide_image option 3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663476"/>
          </a:xfrm>
          <a:prstGeom prst="rect">
            <a:avLst/>
          </a:prstGeom>
        </p:spPr>
        <p:txBody>
          <a:bodyPr/>
          <a:lstStyle>
            <a:lvl1pPr>
              <a:defRPr sz="3030" b="0">
                <a:solidFill>
                  <a:srgbClr val="016AAB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174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en-AU" altLang="zh-CN"/>
            </a:fld>
            <a:endParaRPr lang="en-AU" altLang="zh-CN"/>
          </a:p>
        </p:txBody>
      </p:sp>
      <p:sp>
        <p:nvSpPr>
          <p:cNvPr id="3174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endParaRPr lang="en-AU" altLang="x-none"/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2770" name="Date Placeholder 4"/>
          <p:cNvSpPr>
            <a:spLocks noGrp="1"/>
          </p:cNvSpPr>
          <p:nvPr>
            <p:ph type="dt" sz="half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en-AU" altLang="zh-CN"/>
            </a:fld>
            <a:endParaRPr lang="en-AU" altLang="zh-CN"/>
          </a:p>
        </p:txBody>
      </p:sp>
      <p:sp>
        <p:nvSpPr>
          <p:cNvPr id="3277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endParaRPr lang="en-AU" altLang="x-none"/>
          </a:p>
        </p:txBody>
      </p:sp>
      <p:sp>
        <p:nvSpPr>
          <p:cNvPr id="3277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2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2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2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2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479797" y="506453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2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2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2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slide_image option 3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663476"/>
          </a:xfrm>
          <a:prstGeom prst="rect">
            <a:avLst/>
          </a:prstGeom>
        </p:spPr>
        <p:txBody>
          <a:bodyPr/>
          <a:lstStyle>
            <a:lvl1pPr>
              <a:defRPr sz="3030" b="0">
                <a:solidFill>
                  <a:srgbClr val="016AAB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174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en-AU" altLang="zh-CN"/>
            </a:fld>
            <a:endParaRPr lang="en-AU" altLang="zh-CN"/>
          </a:p>
        </p:txBody>
      </p:sp>
      <p:sp>
        <p:nvSpPr>
          <p:cNvPr id="3174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endParaRPr lang="en-AU" altLang="x-none"/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2770" name="Date Placeholder 4"/>
          <p:cNvSpPr>
            <a:spLocks noGrp="1"/>
          </p:cNvSpPr>
          <p:nvPr>
            <p:ph type="dt" sz="half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en-AU" altLang="zh-CN"/>
            </a:fld>
            <a:endParaRPr lang="en-AU" altLang="zh-CN"/>
          </a:p>
        </p:txBody>
      </p:sp>
      <p:sp>
        <p:nvSpPr>
          <p:cNvPr id="3277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endParaRPr lang="en-AU" altLang="x-none"/>
          </a:p>
        </p:txBody>
      </p:sp>
      <p:sp>
        <p:nvSpPr>
          <p:cNvPr id="3277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2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/>
          </p:cNvSpPr>
          <p:nvPr>
            <p:ph type="body" idx="1"/>
          </p:nvPr>
        </p:nvSpPr>
        <p:spPr>
          <a:xfrm>
            <a:off x="379600" y="1891960"/>
            <a:ext cx="8173296" cy="832191"/>
          </a:xfrm>
          <a:prstGeom prst="rect">
            <a:avLst/>
          </a:prstGeom>
        </p:spPr>
        <p:txBody>
          <a:bodyPr/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9" name="Text Placeholder 1"/>
          <p:cNvSpPr>
            <a:spLocks noGrp="1"/>
          </p:cNvSpPr>
          <p:nvPr>
            <p:ph type="body" idx="2"/>
          </p:nvPr>
        </p:nvSpPr>
        <p:spPr>
          <a:xfrm>
            <a:off x="407693" y="2501266"/>
            <a:ext cx="8167793" cy="44576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12" name="Text Placeholder 1"/>
          <p:cNvSpPr>
            <a:spLocks noGrp="1"/>
          </p:cNvSpPr>
          <p:nvPr>
            <p:ph type="body" idx="10"/>
          </p:nvPr>
        </p:nvSpPr>
        <p:spPr>
          <a:xfrm>
            <a:off x="407693" y="5553941"/>
            <a:ext cx="8167793" cy="445769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rgbClr val="DA4395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10" name="Text Placeholder 1"/>
          <p:cNvSpPr>
            <a:spLocks noGrp="1"/>
          </p:cNvSpPr>
          <p:nvPr>
            <p:ph type="body" idx="11"/>
          </p:nvPr>
        </p:nvSpPr>
        <p:spPr>
          <a:xfrm>
            <a:off x="407693" y="3279092"/>
            <a:ext cx="8167793" cy="445769"/>
          </a:xfrm>
          <a:prstGeom prst="rect">
            <a:avLst/>
          </a:prstGeom>
        </p:spPr>
        <p:txBody>
          <a:bodyPr/>
          <a:lstStyle>
            <a:lvl1pPr algn="l">
              <a:defRPr sz="1900" b="1">
                <a:solidFill>
                  <a:srgbClr val="DA4395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11" name="Text Placeholder 1"/>
          <p:cNvSpPr>
            <a:spLocks noGrp="1"/>
          </p:cNvSpPr>
          <p:nvPr>
            <p:ph type="body" idx="13"/>
          </p:nvPr>
        </p:nvSpPr>
        <p:spPr>
          <a:xfrm>
            <a:off x="407693" y="3579425"/>
            <a:ext cx="8167793" cy="445769"/>
          </a:xfrm>
          <a:prstGeom prst="rect">
            <a:avLst/>
          </a:prstGeom>
        </p:spPr>
        <p:txBody>
          <a:bodyPr/>
          <a:lstStyle>
            <a:lvl1pPr algn="l">
              <a:defRPr sz="140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3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3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479797" y="506453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3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3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3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3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slide_image option 3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663476"/>
          </a:xfrm>
          <a:prstGeom prst="rect">
            <a:avLst/>
          </a:prstGeom>
        </p:spPr>
        <p:txBody>
          <a:bodyPr/>
          <a:lstStyle>
            <a:lvl1pPr>
              <a:defRPr sz="3030" b="0">
                <a:solidFill>
                  <a:srgbClr val="016AAB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174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en-AU" altLang="zh-CN"/>
            </a:fld>
            <a:endParaRPr lang="en-AU" altLang="zh-CN"/>
          </a:p>
        </p:txBody>
      </p:sp>
      <p:sp>
        <p:nvSpPr>
          <p:cNvPr id="3174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endParaRPr lang="en-AU" altLang="x-none"/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2770" name="Date Placeholder 4"/>
          <p:cNvSpPr>
            <a:spLocks noGrp="1"/>
          </p:cNvSpPr>
          <p:nvPr>
            <p:ph type="dt" sz="half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en-AU" altLang="zh-CN"/>
            </a:fld>
            <a:endParaRPr lang="en-AU" altLang="zh-CN"/>
          </a:p>
        </p:txBody>
      </p:sp>
      <p:sp>
        <p:nvSpPr>
          <p:cNvPr id="3277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endParaRPr lang="en-AU" altLang="x-none"/>
          </a:p>
        </p:txBody>
      </p:sp>
      <p:sp>
        <p:nvSpPr>
          <p:cNvPr id="3277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3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3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slide_image option 3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663476"/>
          </a:xfrm>
          <a:prstGeom prst="rect">
            <a:avLst/>
          </a:prstGeom>
        </p:spPr>
        <p:txBody>
          <a:bodyPr/>
          <a:lstStyle>
            <a:lvl1pPr>
              <a:defRPr sz="3030" b="0">
                <a:solidFill>
                  <a:srgbClr val="016AAB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3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3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479797" y="506453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3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3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174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en-AU" altLang="zh-CN"/>
            </a:fld>
            <a:endParaRPr lang="en-AU" altLang="zh-CN"/>
          </a:p>
        </p:txBody>
      </p:sp>
      <p:sp>
        <p:nvSpPr>
          <p:cNvPr id="3174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endParaRPr lang="en-AU" altLang="x-none"/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3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slide_image option 3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663476"/>
          </a:xfrm>
          <a:prstGeom prst="rect">
            <a:avLst/>
          </a:prstGeom>
        </p:spPr>
        <p:txBody>
          <a:bodyPr/>
          <a:lstStyle>
            <a:lvl1pPr>
              <a:defRPr sz="3030" b="0">
                <a:solidFill>
                  <a:srgbClr val="016AAB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174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en-AU" altLang="zh-CN"/>
            </a:fld>
            <a:endParaRPr lang="en-AU" altLang="zh-CN"/>
          </a:p>
        </p:txBody>
      </p:sp>
      <p:sp>
        <p:nvSpPr>
          <p:cNvPr id="3174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endParaRPr lang="en-AU" altLang="x-none"/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2770" name="Date Placeholder 4"/>
          <p:cNvSpPr>
            <a:spLocks noGrp="1"/>
          </p:cNvSpPr>
          <p:nvPr>
            <p:ph type="dt" sz="half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en-AU" altLang="zh-CN"/>
            </a:fld>
            <a:endParaRPr lang="en-AU" altLang="zh-CN"/>
          </a:p>
        </p:txBody>
      </p:sp>
      <p:sp>
        <p:nvSpPr>
          <p:cNvPr id="3277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endParaRPr lang="en-AU" altLang="x-none"/>
          </a:p>
        </p:txBody>
      </p:sp>
      <p:sp>
        <p:nvSpPr>
          <p:cNvPr id="3277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3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3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3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2770" name="Date Placeholder 4"/>
          <p:cNvSpPr>
            <a:spLocks noGrp="1"/>
          </p:cNvSpPr>
          <p:nvPr>
            <p:ph type="dt" sz="half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en-AU" altLang="zh-CN"/>
            </a:fld>
            <a:endParaRPr lang="en-AU" altLang="zh-CN"/>
          </a:p>
        </p:txBody>
      </p:sp>
      <p:sp>
        <p:nvSpPr>
          <p:cNvPr id="3277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endParaRPr lang="en-AU" altLang="x-none"/>
          </a:p>
        </p:txBody>
      </p:sp>
      <p:sp>
        <p:nvSpPr>
          <p:cNvPr id="3277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479797" y="506453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3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3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3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slide_image option 3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663476"/>
          </a:xfrm>
          <a:prstGeom prst="rect">
            <a:avLst/>
          </a:prstGeom>
        </p:spPr>
        <p:txBody>
          <a:bodyPr/>
          <a:lstStyle>
            <a:lvl1pPr>
              <a:defRPr sz="3030" b="0">
                <a:solidFill>
                  <a:srgbClr val="016AAB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" panose="020B0604020202020204" pitchFamily="34" charset="0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35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174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en-AU" altLang="zh-CN"/>
            </a:fld>
            <a:endParaRPr lang="en-AU" altLang="zh-CN"/>
          </a:p>
        </p:txBody>
      </p:sp>
      <p:sp>
        <p:nvSpPr>
          <p:cNvPr id="3174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endParaRPr lang="en-AU" altLang="x-none"/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2770" name="Date Placeholder 4"/>
          <p:cNvSpPr>
            <a:spLocks noGrp="1"/>
          </p:cNvSpPr>
          <p:nvPr>
            <p:ph type="dt" sz="half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en-AU" altLang="zh-CN"/>
            </a:fld>
            <a:endParaRPr lang="en-AU" altLang="zh-CN"/>
          </a:p>
        </p:txBody>
      </p:sp>
      <p:sp>
        <p:nvSpPr>
          <p:cNvPr id="3277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endParaRPr lang="en-AU" altLang="x-none"/>
          </a:p>
        </p:txBody>
      </p:sp>
      <p:sp>
        <p:nvSpPr>
          <p:cNvPr id="3277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3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3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3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3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479797" y="506453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" panose="020B0604020202020204" pitchFamily="34" charset="0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3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3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3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slide_image option 3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663476"/>
          </a:xfrm>
          <a:prstGeom prst="rect">
            <a:avLst/>
          </a:prstGeom>
        </p:spPr>
        <p:txBody>
          <a:bodyPr/>
          <a:lstStyle>
            <a:lvl1pPr>
              <a:defRPr sz="3030" b="0">
                <a:solidFill>
                  <a:srgbClr val="016AAB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174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en-AU" altLang="zh-CN"/>
            </a:fld>
            <a:endParaRPr lang="en-AU" altLang="zh-CN"/>
          </a:p>
        </p:txBody>
      </p:sp>
      <p:sp>
        <p:nvSpPr>
          <p:cNvPr id="3174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endParaRPr lang="en-AU" altLang="x-none"/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2770" name="Date Placeholder 4"/>
          <p:cNvSpPr>
            <a:spLocks noGrp="1"/>
          </p:cNvSpPr>
          <p:nvPr>
            <p:ph type="dt" sz="half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en-AU" altLang="zh-CN"/>
            </a:fld>
            <a:endParaRPr lang="en-AU" altLang="zh-CN"/>
          </a:p>
        </p:txBody>
      </p:sp>
      <p:sp>
        <p:nvSpPr>
          <p:cNvPr id="3277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endParaRPr lang="en-AU" altLang="x-none"/>
          </a:p>
        </p:txBody>
      </p:sp>
      <p:sp>
        <p:nvSpPr>
          <p:cNvPr id="3277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" panose="020B0604020202020204" pitchFamily="34" charset="0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3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3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3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3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3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479797" y="506453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3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3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" panose="020B0604020202020204" pitchFamily="34" charset="0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3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slide_image option 3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663476"/>
          </a:xfrm>
          <a:prstGeom prst="rect">
            <a:avLst/>
          </a:prstGeom>
        </p:spPr>
        <p:txBody>
          <a:bodyPr/>
          <a:lstStyle>
            <a:lvl1pPr>
              <a:defRPr sz="3030" b="0">
                <a:solidFill>
                  <a:srgbClr val="016AAB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174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en-AU" altLang="zh-CN"/>
            </a:fld>
            <a:endParaRPr lang="en-AU" altLang="zh-CN"/>
          </a:p>
        </p:txBody>
      </p:sp>
      <p:sp>
        <p:nvSpPr>
          <p:cNvPr id="3174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endParaRPr lang="en-AU" altLang="x-none"/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2770" name="Date Placeholder 4"/>
          <p:cNvSpPr>
            <a:spLocks noGrp="1"/>
          </p:cNvSpPr>
          <p:nvPr>
            <p:ph type="dt" sz="half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en-AU" altLang="zh-CN"/>
            </a:fld>
            <a:endParaRPr lang="en-AU" altLang="zh-CN"/>
          </a:p>
        </p:txBody>
      </p:sp>
      <p:sp>
        <p:nvSpPr>
          <p:cNvPr id="3277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endParaRPr lang="en-AU" altLang="x-none"/>
          </a:p>
        </p:txBody>
      </p:sp>
      <p:sp>
        <p:nvSpPr>
          <p:cNvPr id="3277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3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" panose="020B0604020202020204" pitchFamily="34" charset="0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3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3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479797" y="506453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3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3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/>
          </p:cNvSpPr>
          <p:nvPr>
            <p:ph type="body" idx="1"/>
          </p:nvPr>
        </p:nvSpPr>
        <p:spPr>
          <a:xfrm>
            <a:off x="379600" y="1891960"/>
            <a:ext cx="8173296" cy="832191"/>
          </a:xfrm>
          <a:prstGeom prst="rect">
            <a:avLst/>
          </a:prstGeom>
        </p:spPr>
        <p:txBody>
          <a:bodyPr/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9" name="Text Placeholder 1"/>
          <p:cNvSpPr>
            <a:spLocks noGrp="1"/>
          </p:cNvSpPr>
          <p:nvPr>
            <p:ph type="body" idx="2"/>
          </p:nvPr>
        </p:nvSpPr>
        <p:spPr>
          <a:xfrm>
            <a:off x="407693" y="2501266"/>
            <a:ext cx="8167793" cy="445769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10" name="Text Placeholder 1"/>
          <p:cNvSpPr>
            <a:spLocks noGrp="1"/>
          </p:cNvSpPr>
          <p:nvPr>
            <p:ph type="body" idx="10"/>
          </p:nvPr>
        </p:nvSpPr>
        <p:spPr>
          <a:xfrm>
            <a:off x="2265518" y="5996988"/>
            <a:ext cx="4659153" cy="445769"/>
          </a:xfrm>
          <a:prstGeom prst="rect">
            <a:avLst/>
          </a:prstGeom>
        </p:spPr>
        <p:txBody>
          <a:bodyPr/>
          <a:lstStyle>
            <a:lvl1pPr algn="ctr">
              <a:defRPr sz="1600">
                <a:solidFill>
                  <a:srgbClr val="DA4395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11" name="Text Placeholder 1"/>
          <p:cNvSpPr>
            <a:spLocks noGrp="1"/>
          </p:cNvSpPr>
          <p:nvPr>
            <p:ph type="body" idx="11"/>
          </p:nvPr>
        </p:nvSpPr>
        <p:spPr>
          <a:xfrm>
            <a:off x="407693" y="3279092"/>
            <a:ext cx="8167793" cy="445769"/>
          </a:xfrm>
          <a:prstGeom prst="rect">
            <a:avLst/>
          </a:prstGeom>
        </p:spPr>
        <p:txBody>
          <a:bodyPr/>
          <a:lstStyle>
            <a:lvl1pPr algn="ctr">
              <a:defRPr sz="1900" b="1">
                <a:solidFill>
                  <a:srgbClr val="DA4395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13" name="Text Placeholder 1"/>
          <p:cNvSpPr>
            <a:spLocks noGrp="1"/>
          </p:cNvSpPr>
          <p:nvPr>
            <p:ph type="body" idx="13"/>
          </p:nvPr>
        </p:nvSpPr>
        <p:spPr>
          <a:xfrm>
            <a:off x="407693" y="4192271"/>
            <a:ext cx="8167793" cy="872710"/>
          </a:xfrm>
          <a:prstGeom prst="rect">
            <a:avLst/>
          </a:prstGeom>
        </p:spPr>
        <p:txBody>
          <a:bodyPr/>
          <a:lstStyle>
            <a:lvl1pPr algn="ctr">
              <a:defRPr sz="140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4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slide_image option 3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663476"/>
          </a:xfrm>
          <a:prstGeom prst="rect">
            <a:avLst/>
          </a:prstGeom>
        </p:spPr>
        <p:txBody>
          <a:bodyPr/>
          <a:lstStyle>
            <a:lvl1pPr>
              <a:defRPr sz="3030" b="0">
                <a:solidFill>
                  <a:srgbClr val="016AAB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174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en-AU" altLang="zh-CN"/>
            </a:fld>
            <a:endParaRPr lang="en-AU" altLang="zh-CN"/>
          </a:p>
        </p:txBody>
      </p:sp>
      <p:sp>
        <p:nvSpPr>
          <p:cNvPr id="3174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endParaRPr lang="en-AU" altLang="x-none"/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2770" name="Date Placeholder 4"/>
          <p:cNvSpPr>
            <a:spLocks noGrp="1"/>
          </p:cNvSpPr>
          <p:nvPr>
            <p:ph type="dt" sz="half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en-AU" altLang="zh-CN"/>
            </a:fld>
            <a:endParaRPr lang="en-AU" altLang="zh-CN"/>
          </a:p>
        </p:txBody>
      </p:sp>
      <p:sp>
        <p:nvSpPr>
          <p:cNvPr id="3277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endParaRPr lang="en-AU" altLang="x-none"/>
          </a:p>
        </p:txBody>
      </p:sp>
      <p:sp>
        <p:nvSpPr>
          <p:cNvPr id="3277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4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4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4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4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479797" y="506453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4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4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" panose="020B0604020202020204" pitchFamily="34" charset="0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4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slide_image option 3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663476"/>
          </a:xfrm>
          <a:prstGeom prst="rect">
            <a:avLst/>
          </a:prstGeom>
        </p:spPr>
        <p:txBody>
          <a:bodyPr/>
          <a:lstStyle>
            <a:lvl1pPr>
              <a:defRPr sz="3030" b="0">
                <a:solidFill>
                  <a:srgbClr val="016AAB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174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en-AU" altLang="zh-CN"/>
            </a:fld>
            <a:endParaRPr lang="en-AU" altLang="zh-CN"/>
          </a:p>
        </p:txBody>
      </p:sp>
      <p:sp>
        <p:nvSpPr>
          <p:cNvPr id="3174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endParaRPr lang="en-AU" altLang="x-none"/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2770" name="Date Placeholder 4"/>
          <p:cNvSpPr>
            <a:spLocks noGrp="1"/>
          </p:cNvSpPr>
          <p:nvPr>
            <p:ph type="dt" sz="half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en-AU" altLang="zh-CN"/>
            </a:fld>
            <a:endParaRPr lang="en-AU" altLang="zh-CN"/>
          </a:p>
        </p:txBody>
      </p:sp>
      <p:sp>
        <p:nvSpPr>
          <p:cNvPr id="3277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endParaRPr lang="en-AU" altLang="x-none"/>
          </a:p>
        </p:txBody>
      </p:sp>
      <p:sp>
        <p:nvSpPr>
          <p:cNvPr id="3277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4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4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4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" panose="020B0604020202020204" pitchFamily="34" charset="0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4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479797" y="506453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4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4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4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slide_image option 3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663476"/>
          </a:xfrm>
          <a:prstGeom prst="rect">
            <a:avLst/>
          </a:prstGeom>
        </p:spPr>
        <p:txBody>
          <a:bodyPr/>
          <a:lstStyle>
            <a:lvl1pPr>
              <a:defRPr sz="3030" b="0">
                <a:solidFill>
                  <a:srgbClr val="016AAB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slide_image option 3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663476"/>
          </a:xfrm>
          <a:prstGeom prst="rect">
            <a:avLst/>
          </a:prstGeom>
        </p:spPr>
        <p:txBody>
          <a:bodyPr/>
          <a:lstStyle>
            <a:lvl1pPr>
              <a:defRPr sz="3030" b="0">
                <a:solidFill>
                  <a:srgbClr val="016AA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174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en-AU" altLang="zh-CN"/>
            </a:fld>
            <a:endParaRPr lang="en-AU" altLang="zh-CN"/>
          </a:p>
        </p:txBody>
      </p:sp>
      <p:sp>
        <p:nvSpPr>
          <p:cNvPr id="3174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endParaRPr lang="en-AU" altLang="x-none"/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2770" name="Date Placeholder 4"/>
          <p:cNvSpPr>
            <a:spLocks noGrp="1"/>
          </p:cNvSpPr>
          <p:nvPr>
            <p:ph type="dt" sz="half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en-AU" altLang="zh-CN"/>
            </a:fld>
            <a:endParaRPr lang="en-AU" altLang="zh-CN"/>
          </a:p>
        </p:txBody>
      </p:sp>
      <p:sp>
        <p:nvSpPr>
          <p:cNvPr id="3277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endParaRPr lang="en-AU" altLang="x-none"/>
          </a:p>
        </p:txBody>
      </p:sp>
      <p:sp>
        <p:nvSpPr>
          <p:cNvPr id="3277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4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4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4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4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479797" y="506453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Calibri" panose="020F0502020204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 Light" panose="020F0302020204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Calibri Light" panose="020F0302020204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Calibri Light" panose="020F0302020204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Calibri Light" panose="020F0302020204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4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4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4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slide_image option 3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663476"/>
          </a:xfrm>
          <a:prstGeom prst="rect">
            <a:avLst/>
          </a:prstGeom>
        </p:spPr>
        <p:txBody>
          <a:bodyPr/>
          <a:lstStyle>
            <a:lvl1pPr>
              <a:defRPr sz="3030" b="0">
                <a:solidFill>
                  <a:srgbClr val="016AAB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174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en-AU" altLang="zh-CN"/>
            </a:fld>
            <a:endParaRPr lang="en-AU" altLang="zh-CN"/>
          </a:p>
        </p:txBody>
      </p:sp>
      <p:sp>
        <p:nvSpPr>
          <p:cNvPr id="3174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endParaRPr lang="en-AU" altLang="x-none"/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2770" name="Date Placeholder 4"/>
          <p:cNvSpPr>
            <a:spLocks noGrp="1"/>
          </p:cNvSpPr>
          <p:nvPr>
            <p:ph type="dt" sz="half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en-AU" altLang="zh-CN"/>
            </a:fld>
            <a:endParaRPr lang="en-AU" altLang="zh-CN"/>
          </a:p>
        </p:txBody>
      </p:sp>
      <p:sp>
        <p:nvSpPr>
          <p:cNvPr id="3277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endParaRPr lang="en-AU" altLang="x-none"/>
          </a:p>
        </p:txBody>
      </p:sp>
      <p:sp>
        <p:nvSpPr>
          <p:cNvPr id="3277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Calibri" panose="020F0502020204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 Light" panose="020F0302020204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Calibri Light" panose="020F0302020204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Calibri Light" panose="020F0302020204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Calibri Light" panose="020F0302020204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4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4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4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4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4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479797" y="506453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4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4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Calibri" panose="020F0502020204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 Light" panose="020F0302020204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Calibri Light" panose="020F0302020204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Calibri Light" panose="020F0302020204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Calibri Light" panose="020F0302020204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4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4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slide_image option 3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663476"/>
          </a:xfrm>
          <a:prstGeom prst="rect">
            <a:avLst/>
          </a:prstGeom>
        </p:spPr>
        <p:txBody>
          <a:bodyPr/>
          <a:lstStyle>
            <a:lvl1pPr>
              <a:defRPr sz="3030" b="0">
                <a:solidFill>
                  <a:srgbClr val="016AAB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174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en-AU" altLang="zh-CN"/>
            </a:fld>
            <a:endParaRPr lang="en-AU" altLang="zh-CN"/>
          </a:p>
        </p:txBody>
      </p:sp>
      <p:sp>
        <p:nvSpPr>
          <p:cNvPr id="3174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endParaRPr lang="en-AU" altLang="x-none"/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2770" name="Date Placeholder 4"/>
          <p:cNvSpPr>
            <a:spLocks noGrp="1"/>
          </p:cNvSpPr>
          <p:nvPr>
            <p:ph type="dt" sz="half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en-AU" altLang="zh-CN"/>
            </a:fld>
            <a:endParaRPr lang="en-AU" altLang="zh-CN"/>
          </a:p>
        </p:txBody>
      </p:sp>
      <p:sp>
        <p:nvSpPr>
          <p:cNvPr id="3277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endParaRPr lang="en-AU" altLang="x-none"/>
          </a:p>
        </p:txBody>
      </p:sp>
      <p:sp>
        <p:nvSpPr>
          <p:cNvPr id="3277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4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Calibri" panose="020F0502020204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 Light" panose="020F0302020204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Calibri Light" panose="020F0302020204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Calibri Light" panose="020F0302020204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Calibri Light" panose="020F0302020204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Calibri Light" panose="020F0302020204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Calibri Light" panose="020F0302020204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Calibri Light" panose="020F0302020204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4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4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479797" y="506453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4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4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Calibri" panose="020F0502020204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 Light" panose="020F0302020204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Calibri Light" panose="020F0302020204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Calibri Light" panose="020F0302020204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Calibri Light" panose="020F0302020204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Calibri Light" panose="020F0302020204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Calibri Light" panose="020F0302020204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Calibri Light" panose="020F0302020204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4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4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slide_image option 3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663476"/>
          </a:xfrm>
          <a:prstGeom prst="rect">
            <a:avLst/>
          </a:prstGeom>
        </p:spPr>
        <p:txBody>
          <a:bodyPr/>
          <a:lstStyle>
            <a:lvl1pPr>
              <a:defRPr sz="3030" b="0">
                <a:solidFill>
                  <a:srgbClr val="016AAB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49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174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en-AU" altLang="zh-CN"/>
            </a:fld>
            <a:endParaRPr lang="en-AU" altLang="zh-CN"/>
          </a:p>
        </p:txBody>
      </p:sp>
      <p:sp>
        <p:nvSpPr>
          <p:cNvPr id="3174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endParaRPr lang="en-AU" altLang="x-none"/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</p:sldLayout>
</file>

<file path=ppt/slideLayouts/slideLayout49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2770" name="Date Placeholder 4"/>
          <p:cNvSpPr>
            <a:spLocks noGrp="1"/>
          </p:cNvSpPr>
          <p:nvPr>
            <p:ph type="dt" sz="half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en-AU" altLang="zh-CN"/>
            </a:fld>
            <a:endParaRPr lang="en-AU" altLang="zh-CN"/>
          </a:p>
        </p:txBody>
      </p:sp>
      <p:sp>
        <p:nvSpPr>
          <p:cNvPr id="3277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endParaRPr lang="en-AU" altLang="x-none"/>
          </a:p>
        </p:txBody>
      </p:sp>
      <p:sp>
        <p:nvSpPr>
          <p:cNvPr id="3277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</p:sldLayout>
</file>

<file path=ppt/slideLayouts/slideLayout4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4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4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4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9600" y="1891960"/>
            <a:ext cx="8173296" cy="832191"/>
          </a:xfrm>
          <a:prstGeom prst="rect">
            <a:avLst/>
          </a:prstGeom>
        </p:spPr>
        <p:txBody>
          <a:bodyPr/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Text Placeholder 1"/>
          <p:cNvSpPr>
            <a:spLocks noGrp="1"/>
          </p:cNvSpPr>
          <p:nvPr>
            <p:ph type="body" idx="2"/>
          </p:nvPr>
        </p:nvSpPr>
        <p:spPr>
          <a:xfrm>
            <a:off x="407693" y="2501266"/>
            <a:ext cx="8167793" cy="44576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Text Placeholder 1"/>
          <p:cNvSpPr>
            <a:spLocks noGrp="1"/>
          </p:cNvSpPr>
          <p:nvPr>
            <p:ph type="body" idx="10"/>
          </p:nvPr>
        </p:nvSpPr>
        <p:spPr>
          <a:xfrm>
            <a:off x="407693" y="5553941"/>
            <a:ext cx="8167793" cy="445769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rgbClr val="DA4395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Text Placeholder 1"/>
          <p:cNvSpPr>
            <a:spLocks noGrp="1"/>
          </p:cNvSpPr>
          <p:nvPr>
            <p:ph type="body" idx="11"/>
          </p:nvPr>
        </p:nvSpPr>
        <p:spPr>
          <a:xfrm>
            <a:off x="407693" y="3279092"/>
            <a:ext cx="8167793" cy="445769"/>
          </a:xfrm>
          <a:prstGeom prst="rect">
            <a:avLst/>
          </a:prstGeom>
        </p:spPr>
        <p:txBody>
          <a:bodyPr/>
          <a:lstStyle>
            <a:lvl1pPr algn="l">
              <a:defRPr sz="1900" b="1">
                <a:solidFill>
                  <a:srgbClr val="DA4395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7" name="Text Placeholder 1"/>
          <p:cNvSpPr>
            <a:spLocks noGrp="1"/>
          </p:cNvSpPr>
          <p:nvPr>
            <p:ph type="body" idx="13"/>
          </p:nvPr>
        </p:nvSpPr>
        <p:spPr>
          <a:xfrm>
            <a:off x="407693" y="3579425"/>
            <a:ext cx="8167793" cy="445769"/>
          </a:xfrm>
          <a:prstGeom prst="rect">
            <a:avLst/>
          </a:prstGeom>
        </p:spPr>
        <p:txBody>
          <a:bodyPr/>
          <a:lstStyle>
            <a:lvl1pPr algn="l">
              <a:defRPr sz="140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Calibri Light" panose="020F0302020204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Calibri Light" panose="020F0302020204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Calibri Light" panose="020F0302020204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Calibri Light" panose="020F0302020204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Calibri Light" panose="020F0302020204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1">
                <a:solidFill>
                  <a:schemeClr val="tx1"/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5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5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5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479797" y="506453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5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5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5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5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5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5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5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Calibri Light" panose="020F0302020204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Calibri Light" panose="020F0302020204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Calibri Light" panose="020F0302020204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Calibri Light" panose="020F0302020204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Calibri Light" panose="020F0302020204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5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5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slide_image option 3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663476"/>
          </a:xfrm>
          <a:prstGeom prst="rect">
            <a:avLst/>
          </a:prstGeom>
        </p:spPr>
        <p:txBody>
          <a:bodyPr/>
          <a:lstStyle>
            <a:lvl1pPr>
              <a:defRPr sz="3030" b="0">
                <a:solidFill>
                  <a:srgbClr val="016AAB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5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174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en-AU" altLang="zh-CN"/>
            </a:fld>
            <a:endParaRPr lang="en-AU" altLang="zh-CN"/>
          </a:p>
        </p:txBody>
      </p:sp>
      <p:sp>
        <p:nvSpPr>
          <p:cNvPr id="3174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endParaRPr lang="en-AU" altLang="x-none"/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</p:sldLayout>
</file>

<file path=ppt/slideLayouts/slideLayout5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2770" name="Date Placeholder 4"/>
          <p:cNvSpPr>
            <a:spLocks noGrp="1"/>
          </p:cNvSpPr>
          <p:nvPr>
            <p:ph type="dt" sz="half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en-AU" altLang="zh-CN"/>
            </a:fld>
            <a:endParaRPr lang="en-AU" altLang="zh-CN"/>
          </a:p>
        </p:txBody>
      </p:sp>
      <p:sp>
        <p:nvSpPr>
          <p:cNvPr id="3277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endParaRPr lang="en-AU" altLang="x-none"/>
          </a:p>
        </p:txBody>
      </p:sp>
      <p:sp>
        <p:nvSpPr>
          <p:cNvPr id="3277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</p:sldLayout>
</file>

<file path=ppt/slideLayouts/slideLayout5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5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5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5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5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5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Calibri" panose="020F0502020204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 Light" panose="020F0302020204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Calibri Light" panose="020F0302020204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Calibri Light" panose="020F0302020204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Calibri Light" panose="020F0302020204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Calibri Light" panose="020F0302020204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Calibri Light" panose="020F0302020204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Calibri Light" panose="020F0302020204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5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479797" y="506453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5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5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5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5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5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5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5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5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5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slide_image option 3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663476"/>
          </a:xfrm>
          <a:prstGeom prst="rect">
            <a:avLst/>
          </a:prstGeom>
        </p:spPr>
        <p:txBody>
          <a:bodyPr/>
          <a:lstStyle>
            <a:lvl1pPr>
              <a:defRPr sz="3030" b="0">
                <a:solidFill>
                  <a:srgbClr val="016AAB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Calibri" panose="020F0502020204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 Light" panose="020F0302020204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Calibri Light" panose="020F0302020204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Calibri Light" panose="020F0302020204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Calibri Light" panose="020F0302020204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Calibri Light" panose="020F0302020204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Calibri Light" panose="020F0302020204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Calibri Light" panose="020F0302020204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5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174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en-AU" altLang="zh-CN"/>
            </a:fld>
            <a:endParaRPr lang="en-AU" altLang="zh-CN"/>
          </a:p>
        </p:txBody>
      </p:sp>
      <p:sp>
        <p:nvSpPr>
          <p:cNvPr id="3174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endParaRPr lang="en-AU" altLang="x-none"/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</p:sldLayout>
</file>

<file path=ppt/slideLayouts/slideLayout5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2770" name="Date Placeholder 4"/>
          <p:cNvSpPr>
            <a:spLocks noGrp="1"/>
          </p:cNvSpPr>
          <p:nvPr>
            <p:ph type="dt" sz="half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en-AU" altLang="zh-CN"/>
            </a:fld>
            <a:endParaRPr lang="en-AU" altLang="zh-CN"/>
          </a:p>
        </p:txBody>
      </p:sp>
      <p:sp>
        <p:nvSpPr>
          <p:cNvPr id="3277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endParaRPr lang="en-AU" altLang="x-none"/>
          </a:p>
        </p:txBody>
      </p:sp>
      <p:sp>
        <p:nvSpPr>
          <p:cNvPr id="3277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</p:sldLayout>
</file>

<file path=ppt/slideLayouts/slideLayout5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5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5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5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5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5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5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479797" y="506453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5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slide_image option 3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1134616"/>
          </a:xfrm>
          <a:prstGeom prst="rect">
            <a:avLst/>
          </a:prstGeom>
        </p:spPr>
        <p:txBody>
          <a:bodyPr/>
          <a:lstStyle>
            <a:lvl1pPr>
              <a:defRPr sz="3030" b="1">
                <a:solidFill>
                  <a:srgbClr val="016AAB"/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5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5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5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5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5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5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5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5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slide_image option 3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663476"/>
          </a:xfrm>
          <a:prstGeom prst="rect">
            <a:avLst/>
          </a:prstGeom>
        </p:spPr>
        <p:txBody>
          <a:bodyPr/>
          <a:lstStyle>
            <a:lvl1pPr>
              <a:defRPr sz="3030" b="0">
                <a:solidFill>
                  <a:srgbClr val="016AAB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54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174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en-AU" altLang="zh-CN"/>
            </a:fld>
            <a:endParaRPr lang="en-AU" altLang="zh-CN"/>
          </a:p>
        </p:txBody>
      </p:sp>
      <p:sp>
        <p:nvSpPr>
          <p:cNvPr id="3174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endParaRPr lang="en-AU" altLang="x-none"/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</p:sldLayout>
</file>

<file path=ppt/slideLayouts/slideLayout5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2770" name="Date Placeholder 4"/>
          <p:cNvSpPr>
            <a:spLocks noGrp="1"/>
          </p:cNvSpPr>
          <p:nvPr>
            <p:ph type="dt" sz="half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en-AU" altLang="zh-CN"/>
            </a:fld>
            <a:endParaRPr lang="en-AU" altLang="zh-CN"/>
          </a:p>
        </p:txBody>
      </p:sp>
      <p:sp>
        <p:nvSpPr>
          <p:cNvPr id="3277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endParaRPr lang="en-AU" altLang="x-none"/>
          </a:p>
        </p:txBody>
      </p:sp>
      <p:sp>
        <p:nvSpPr>
          <p:cNvPr id="3277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2749"/>
            <a:ext cx="12192000" cy="762000"/>
          </a:xfrm>
          <a:prstGeom prst="rect">
            <a:avLst/>
          </a:prstGeom>
        </p:spPr>
        <p:txBody>
          <a:bodyPr/>
          <a:lstStyle>
            <a:lvl1pPr marL="173355" algn="l">
              <a:defRPr sz="3790" baseline="0">
                <a:solidFill>
                  <a:srgbClr val="25406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06401" y="1382457"/>
            <a:ext cx="11176000" cy="5059363"/>
          </a:xfrm>
          <a:prstGeom prst="rect">
            <a:avLst/>
          </a:prstGeom>
        </p:spPr>
        <p:txBody>
          <a:bodyPr/>
          <a:lstStyle>
            <a:lvl1pPr marL="252730" indent="-252730">
              <a:buSzPct val="65000"/>
              <a:buFontTx/>
              <a:buBlip>
                <a:blip r:embed="rId2"/>
              </a:buBlip>
              <a:defRPr sz="2840">
                <a:latin typeface="+mj-lt"/>
              </a:defRPr>
            </a:lvl1pPr>
            <a:lvl2pPr marL="680085" indent="-246380">
              <a:buClr>
                <a:schemeClr val="accent5"/>
              </a:buClr>
              <a:buSzPct val="65000"/>
              <a:buFontTx/>
              <a:buBlip>
                <a:blip r:embed="rId3"/>
              </a:buBlip>
              <a:defRPr sz="2465">
                <a:latin typeface="+mj-lt"/>
              </a:defRPr>
            </a:lvl2pPr>
            <a:lvl3pPr marL="1082675" indent="-216535">
              <a:buClr>
                <a:schemeClr val="accent5"/>
              </a:buClr>
              <a:buSzPct val="80000"/>
              <a:buFont typeface="Courier New" panose="02070309020205020404" pitchFamily="49" charset="0"/>
              <a:buChar char="o"/>
              <a:defRPr>
                <a:latin typeface="+mj-lt"/>
              </a:defRPr>
            </a:lvl3pPr>
            <a:lvl4pPr marL="1515745" indent="-216535">
              <a:buClr>
                <a:schemeClr val="accent5"/>
              </a:buClr>
              <a:buSzPct val="80000"/>
              <a:buFont typeface="Wingdings" panose="05000000000000000000" pitchFamily="2" charset="2"/>
              <a:buChar char="§"/>
              <a:defRPr>
                <a:latin typeface="+mj-lt"/>
              </a:defRPr>
            </a:lvl4pPr>
            <a:lvl5pPr>
              <a:buClr>
                <a:schemeClr val="accent5">
                  <a:lumMod val="75000"/>
                </a:schemeClr>
              </a:buClr>
              <a:defRPr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68000" y="6492875"/>
            <a:ext cx="15240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0000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FA9B9C9A-CAB4-431F-BC34-A78CD4725034}" type="slidenum">
              <a:rPr kumimoji="0" lang="en-AU" altLang="en-US" sz="1135" b="0" i="0" u="none" strike="noStrike" kern="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 Light" panose="020F0302020204030204" pitchFamily="34" charset="0"/>
                <a:ea typeface="Arial" panose="020B0604020202020204"/>
                <a:cs typeface="Arial" panose="020B0604020202020204"/>
                <a:sym typeface="Arial" panose="020B0604020202020204"/>
              </a:rPr>
            </a:fld>
            <a:endParaRPr kumimoji="0" lang="en-AU" altLang="en-US" sz="1135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 Light" panose="020F0302020204030204" pitchFamily="34" charset="0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Layout>
</file>

<file path=ppt/slideLayouts/slideLayout5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5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5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5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5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5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5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479797" y="506453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5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5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5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5894727"/>
            <a:ext cx="11337702" cy="762000"/>
          </a:xfrm>
          <a:prstGeom prst="rect">
            <a:avLst/>
          </a:prstGeom>
        </p:spPr>
        <p:txBody>
          <a:bodyPr/>
          <a:lstStyle>
            <a:lvl1pPr marL="173355" algn="l">
              <a:defRPr sz="3790" baseline="0">
                <a:solidFill>
                  <a:srgbClr val="25406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678978" y="290968"/>
            <a:ext cx="10933447" cy="5059363"/>
          </a:xfrm>
          <a:prstGeom prst="rect">
            <a:avLst/>
          </a:prstGeom>
        </p:spPr>
        <p:txBody>
          <a:bodyPr/>
          <a:lstStyle>
            <a:lvl1pPr marL="252730" indent="-252730">
              <a:buSzPct val="65000"/>
              <a:buFontTx/>
              <a:buBlip>
                <a:blip r:embed="rId2"/>
              </a:buBlip>
              <a:defRPr sz="2840">
                <a:latin typeface="+mj-lt"/>
              </a:defRPr>
            </a:lvl1pPr>
            <a:lvl2pPr marL="680085" indent="-246380">
              <a:buClr>
                <a:schemeClr val="accent5"/>
              </a:buClr>
              <a:buSzPct val="65000"/>
              <a:buFont typeface="Wingdings" panose="05000000000000000000" pitchFamily="2" charset="2"/>
              <a:buChar char="q"/>
              <a:defRPr sz="2465">
                <a:latin typeface="+mj-lt"/>
              </a:defRPr>
            </a:lvl2pPr>
            <a:lvl3pPr marL="1082675" indent="-216535">
              <a:buClr>
                <a:schemeClr val="accent5"/>
              </a:buClr>
              <a:buSzPct val="80000"/>
              <a:buFont typeface="Courier New" panose="02070309020205020404" pitchFamily="49" charset="0"/>
              <a:buChar char="o"/>
              <a:defRPr>
                <a:latin typeface="+mj-lt"/>
              </a:defRPr>
            </a:lvl3pPr>
            <a:lvl4pPr marL="1515745" indent="-216535">
              <a:buClr>
                <a:schemeClr val="accent5"/>
              </a:buClr>
              <a:buSzPct val="80000"/>
              <a:buFont typeface="Wingdings" panose="05000000000000000000" pitchFamily="2" charset="2"/>
              <a:buChar char="§"/>
              <a:defRPr>
                <a:latin typeface="+mj-lt"/>
              </a:defRPr>
            </a:lvl4pPr>
            <a:lvl5pPr>
              <a:buClr>
                <a:schemeClr val="accent5">
                  <a:lumMod val="75000"/>
                </a:schemeClr>
              </a:buClr>
              <a:defRPr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68000" y="6492875"/>
            <a:ext cx="15240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0000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FA9B9C9A-CAB4-431F-BC34-A78CD4725034}" type="slidenum">
              <a:rPr kumimoji="0" lang="en-AU" altLang="en-US" sz="1135" b="0" i="0" u="none" strike="noStrike" kern="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 Light" panose="020F0302020204030204" pitchFamily="34" charset="0"/>
                <a:ea typeface="Arial" panose="020B0604020202020204"/>
                <a:cs typeface="Arial" panose="020B0604020202020204"/>
                <a:sym typeface="Arial" panose="020B0604020202020204"/>
              </a:rPr>
            </a:fld>
            <a:endParaRPr kumimoji="0" lang="en-AU" altLang="en-US" sz="1135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 Light" panose="020F0302020204030204" pitchFamily="34" charset="0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Layout>
</file>

<file path=ppt/slideLayouts/slideLayout5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5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5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5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5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5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slide_image option 3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663476"/>
          </a:xfrm>
          <a:prstGeom prst="rect">
            <a:avLst/>
          </a:prstGeom>
        </p:spPr>
        <p:txBody>
          <a:bodyPr/>
          <a:lstStyle>
            <a:lvl1pPr>
              <a:defRPr sz="3030" b="0">
                <a:solidFill>
                  <a:srgbClr val="016AAB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56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174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en-AU" altLang="zh-CN"/>
            </a:fld>
            <a:endParaRPr lang="en-AU" altLang="zh-CN"/>
          </a:p>
        </p:txBody>
      </p:sp>
      <p:sp>
        <p:nvSpPr>
          <p:cNvPr id="3174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endParaRPr lang="en-AU" altLang="x-none"/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</p:sldLayout>
</file>

<file path=ppt/slideLayouts/slideLayout56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2770" name="Date Placeholder 4"/>
          <p:cNvSpPr>
            <a:spLocks noGrp="1"/>
          </p:cNvSpPr>
          <p:nvPr>
            <p:ph type="dt" sz="half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en-AU" altLang="zh-CN"/>
            </a:fld>
            <a:endParaRPr lang="en-AU" altLang="zh-CN"/>
          </a:p>
        </p:txBody>
      </p:sp>
      <p:sp>
        <p:nvSpPr>
          <p:cNvPr id="3277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endParaRPr lang="en-AU" altLang="x-none"/>
          </a:p>
        </p:txBody>
      </p:sp>
      <p:sp>
        <p:nvSpPr>
          <p:cNvPr id="3277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</p:sldLayout>
</file>

<file path=ppt/slideLayouts/slideLayout5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5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3" y="5894727"/>
            <a:ext cx="11157450" cy="762000"/>
          </a:xfrm>
          <a:prstGeom prst="rect">
            <a:avLst/>
          </a:prstGeom>
        </p:spPr>
        <p:txBody>
          <a:bodyPr/>
          <a:lstStyle>
            <a:lvl1pPr marL="173355" algn="r">
              <a:defRPr sz="3790" baseline="0">
                <a:solidFill>
                  <a:srgbClr val="25406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06401" y="416181"/>
            <a:ext cx="11176000" cy="5059363"/>
          </a:xfrm>
          <a:prstGeom prst="rect">
            <a:avLst/>
          </a:prstGeom>
        </p:spPr>
        <p:txBody>
          <a:bodyPr/>
          <a:lstStyle>
            <a:lvl1pPr marL="252730" indent="-252730">
              <a:buSzPct val="65000"/>
              <a:buFontTx/>
              <a:buBlip>
                <a:blip r:embed="rId2"/>
              </a:buBlip>
              <a:defRPr sz="2840">
                <a:latin typeface="+mj-lt"/>
              </a:defRPr>
            </a:lvl1pPr>
            <a:lvl2pPr marL="680085" indent="-246380">
              <a:buClr>
                <a:schemeClr val="accent5"/>
              </a:buClr>
              <a:buSzPct val="65000"/>
              <a:buFontTx/>
              <a:buBlip>
                <a:blip r:embed="rId3"/>
              </a:buBlip>
              <a:defRPr sz="2465">
                <a:latin typeface="+mj-lt"/>
              </a:defRPr>
            </a:lvl2pPr>
            <a:lvl3pPr marL="1082675" indent="-216535">
              <a:buClr>
                <a:schemeClr val="accent5"/>
              </a:buClr>
              <a:buSzPct val="80000"/>
              <a:buFont typeface="Courier New" panose="02070309020205020404" pitchFamily="49" charset="0"/>
              <a:buChar char="o"/>
              <a:defRPr>
                <a:latin typeface="+mj-lt"/>
              </a:defRPr>
            </a:lvl3pPr>
            <a:lvl4pPr marL="1515745" indent="-216535">
              <a:buClr>
                <a:schemeClr val="accent5"/>
              </a:buClr>
              <a:buSzPct val="80000"/>
              <a:buFont typeface="Wingdings" panose="05000000000000000000" pitchFamily="2" charset="2"/>
              <a:buChar char="§"/>
              <a:defRPr>
                <a:latin typeface="+mj-lt"/>
              </a:defRPr>
            </a:lvl4pPr>
            <a:lvl5pPr>
              <a:buClr>
                <a:schemeClr val="accent5">
                  <a:lumMod val="75000"/>
                </a:schemeClr>
              </a:buClr>
              <a:defRPr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68000" y="6492875"/>
            <a:ext cx="15240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0000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FA9B9C9A-CAB4-431F-BC34-A78CD4725034}" type="slidenum">
              <a:rPr kumimoji="0" lang="en-AU" altLang="en-US" sz="1135" b="0" i="0" u="none" strike="noStrike" kern="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 Light" panose="020F0302020204030204" pitchFamily="34" charset="0"/>
                <a:ea typeface="Arial" panose="020B0604020202020204"/>
                <a:cs typeface="Arial" panose="020B0604020202020204"/>
                <a:sym typeface="Arial" panose="020B0604020202020204"/>
              </a:rPr>
            </a:fld>
            <a:endParaRPr kumimoji="0" lang="en-AU" altLang="en-US" sz="1135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 Light" panose="020F0302020204030204" pitchFamily="34" charset="0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Layout>
</file>

<file path=ppt/slideLayouts/slideLayout5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5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5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5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5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479797" y="506453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5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5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5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5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5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2749"/>
            <a:ext cx="11432172" cy="762000"/>
          </a:xfrm>
          <a:prstGeom prst="rect">
            <a:avLst/>
          </a:prstGeom>
        </p:spPr>
        <p:txBody>
          <a:bodyPr/>
          <a:lstStyle>
            <a:lvl1pPr marL="173355" algn="r">
              <a:defRPr sz="3790" baseline="0">
                <a:solidFill>
                  <a:srgbClr val="25406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06401" y="1382457"/>
            <a:ext cx="11176000" cy="5059363"/>
          </a:xfrm>
          <a:prstGeom prst="rect">
            <a:avLst/>
          </a:prstGeom>
        </p:spPr>
        <p:txBody>
          <a:bodyPr/>
          <a:lstStyle>
            <a:lvl1pPr marL="252730" indent="-252730">
              <a:buSzPct val="65000"/>
              <a:buFontTx/>
              <a:buBlip>
                <a:blip r:embed="rId2"/>
              </a:buBlip>
              <a:defRPr sz="2840">
                <a:latin typeface="+mj-lt"/>
              </a:defRPr>
            </a:lvl1pPr>
            <a:lvl2pPr marL="680085" indent="-246380">
              <a:buClr>
                <a:schemeClr val="accent5"/>
              </a:buClr>
              <a:buSzPct val="65000"/>
              <a:buFontTx/>
              <a:buBlip>
                <a:blip r:embed="rId3"/>
              </a:buBlip>
              <a:defRPr sz="2465">
                <a:latin typeface="+mj-lt"/>
              </a:defRPr>
            </a:lvl2pPr>
            <a:lvl3pPr marL="1082675" indent="-216535">
              <a:buClr>
                <a:schemeClr val="accent5"/>
              </a:buClr>
              <a:buSzPct val="80000"/>
              <a:buFont typeface="Courier New" panose="02070309020205020404" pitchFamily="49" charset="0"/>
              <a:buChar char="o"/>
              <a:defRPr>
                <a:latin typeface="+mj-lt"/>
              </a:defRPr>
            </a:lvl3pPr>
            <a:lvl4pPr marL="1515745" indent="-216535">
              <a:buClr>
                <a:schemeClr val="accent5"/>
              </a:buClr>
              <a:buSzPct val="80000"/>
              <a:buFont typeface="Wingdings" panose="05000000000000000000" pitchFamily="2" charset="2"/>
              <a:buChar char="§"/>
              <a:defRPr>
                <a:latin typeface="+mj-lt"/>
              </a:defRPr>
            </a:lvl4pPr>
            <a:lvl5pPr>
              <a:buClr>
                <a:schemeClr val="accent5">
                  <a:lumMod val="75000"/>
                </a:schemeClr>
              </a:buClr>
              <a:defRPr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68000" y="6492875"/>
            <a:ext cx="15240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0000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FA9B9C9A-CAB4-431F-BC34-A78CD4725034}" type="slidenum">
              <a:rPr kumimoji="0" lang="en-AU" altLang="en-US" sz="1135" b="0" i="0" u="none" strike="noStrike" kern="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 Light" panose="020F0302020204030204" pitchFamily="34" charset="0"/>
                <a:ea typeface="Arial" panose="020B0604020202020204"/>
                <a:cs typeface="Arial" panose="020B0604020202020204"/>
                <a:sym typeface="Arial" panose="020B0604020202020204"/>
              </a:rPr>
            </a:fld>
            <a:endParaRPr kumimoji="0" lang="en-AU" altLang="en-US" sz="1135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 Light" panose="020F0302020204030204" pitchFamily="34" charset="0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Layout>
</file>

<file path=ppt/slideLayouts/slideLayout5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5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5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5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slide_image option 3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663476"/>
          </a:xfrm>
          <a:prstGeom prst="rect">
            <a:avLst/>
          </a:prstGeom>
        </p:spPr>
        <p:txBody>
          <a:bodyPr/>
          <a:lstStyle>
            <a:lvl1pPr>
              <a:defRPr sz="3030" b="0">
                <a:solidFill>
                  <a:srgbClr val="016AAB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58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174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en-AU" altLang="zh-CN"/>
            </a:fld>
            <a:endParaRPr lang="en-AU" altLang="zh-CN"/>
          </a:p>
        </p:txBody>
      </p:sp>
      <p:sp>
        <p:nvSpPr>
          <p:cNvPr id="3174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endParaRPr lang="en-AU" altLang="x-none"/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</p:sldLayout>
</file>

<file path=ppt/slideLayouts/slideLayout58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2770" name="Date Placeholder 4"/>
          <p:cNvSpPr>
            <a:spLocks noGrp="1"/>
          </p:cNvSpPr>
          <p:nvPr>
            <p:ph type="dt" sz="half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en-AU" altLang="zh-CN"/>
            </a:fld>
            <a:endParaRPr lang="en-AU" altLang="zh-CN"/>
          </a:p>
        </p:txBody>
      </p:sp>
      <p:sp>
        <p:nvSpPr>
          <p:cNvPr id="3277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endParaRPr lang="en-AU" altLang="x-none"/>
          </a:p>
        </p:txBody>
      </p:sp>
      <p:sp>
        <p:nvSpPr>
          <p:cNvPr id="3277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</p:sldLayout>
</file>

<file path=ppt/slideLayouts/slideLayout5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5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5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5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ontent Placeholder 2"/>
          <p:cNvSpPr>
            <a:spLocks noGrp="1"/>
          </p:cNvSpPr>
          <p:nvPr>
            <p:ph idx="1"/>
          </p:nvPr>
        </p:nvSpPr>
        <p:spPr>
          <a:xfrm>
            <a:off x="6437808" y="1387197"/>
            <a:ext cx="5366196" cy="5059363"/>
          </a:xfrm>
          <a:prstGeom prst="rect">
            <a:avLst/>
          </a:prstGeom>
        </p:spPr>
        <p:txBody>
          <a:bodyPr/>
          <a:lstStyle>
            <a:lvl1pPr marL="252730" indent="-252730">
              <a:buSzPct val="65000"/>
              <a:buFontTx/>
              <a:buBlip>
                <a:blip r:embed="rId2"/>
              </a:buBlip>
              <a:defRPr sz="2465">
                <a:latin typeface="+mj-lt"/>
              </a:defRPr>
            </a:lvl1pPr>
            <a:lvl2pPr marL="680085" indent="-246380">
              <a:buClr>
                <a:schemeClr val="tx2"/>
              </a:buClr>
              <a:buSzPct val="65000"/>
              <a:buFont typeface="Wingdings" panose="05000000000000000000" pitchFamily="2" charset="2"/>
              <a:buChar char="Ø"/>
              <a:defRPr sz="2180">
                <a:latin typeface="+mj-lt"/>
              </a:defRPr>
            </a:lvl2pPr>
            <a:lvl3pPr marL="1082675" indent="-216535">
              <a:buClr>
                <a:schemeClr val="accent5"/>
              </a:buClr>
              <a:buSzPct val="80000"/>
              <a:buFont typeface="Courier New" panose="02070309020205020404" pitchFamily="49" charset="0"/>
              <a:buChar char="o"/>
              <a:defRPr sz="1895">
                <a:latin typeface="+mj-lt"/>
              </a:defRPr>
            </a:lvl3pPr>
            <a:lvl4pPr marL="1515745" indent="-216535">
              <a:buClr>
                <a:schemeClr val="accent5"/>
              </a:buClr>
              <a:buSzPct val="80000"/>
              <a:buFont typeface="Wingdings" panose="05000000000000000000" pitchFamily="2" charset="2"/>
              <a:buChar char="§"/>
              <a:defRPr sz="1610">
                <a:latin typeface="+mj-lt"/>
              </a:defRPr>
            </a:lvl4pPr>
            <a:lvl5pPr>
              <a:buClr>
                <a:schemeClr val="accent5">
                  <a:lumMod val="75000"/>
                </a:schemeClr>
              </a:buClr>
              <a:defRPr sz="1325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0" y="222749"/>
            <a:ext cx="12192000" cy="762000"/>
          </a:xfrm>
          <a:prstGeom prst="rect">
            <a:avLst/>
          </a:prstGeom>
        </p:spPr>
        <p:txBody>
          <a:bodyPr/>
          <a:lstStyle>
            <a:lvl1pPr marL="173355" algn="l">
              <a:defRPr sz="3790" baseline="0">
                <a:solidFill>
                  <a:srgbClr val="25406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3"/>
          </p:nvPr>
        </p:nvSpPr>
        <p:spPr>
          <a:xfrm>
            <a:off x="746528" y="1387198"/>
            <a:ext cx="5366196" cy="5059363"/>
          </a:xfrm>
          <a:prstGeom prst="rect">
            <a:avLst/>
          </a:prstGeom>
        </p:spPr>
        <p:txBody>
          <a:bodyPr/>
          <a:lstStyle>
            <a:lvl1pPr marL="252730" indent="-252730">
              <a:buSzPct val="65000"/>
              <a:buFontTx/>
              <a:buBlip>
                <a:blip r:embed="rId2"/>
              </a:buBlip>
              <a:defRPr sz="2465">
                <a:latin typeface="+mj-lt"/>
              </a:defRPr>
            </a:lvl1pPr>
            <a:lvl2pPr marL="680085" indent="-246380">
              <a:buClr>
                <a:schemeClr val="tx2"/>
              </a:buClr>
              <a:buSzPct val="65000"/>
              <a:buFont typeface="Wingdings" panose="05000000000000000000" pitchFamily="2" charset="2"/>
              <a:buChar char="Ø"/>
              <a:defRPr sz="2180">
                <a:latin typeface="+mj-lt"/>
              </a:defRPr>
            </a:lvl2pPr>
            <a:lvl3pPr marL="1082675" indent="-216535">
              <a:buClr>
                <a:schemeClr val="accent5"/>
              </a:buClr>
              <a:buSzPct val="80000"/>
              <a:buFont typeface="Courier New" panose="02070309020205020404" pitchFamily="49" charset="0"/>
              <a:buChar char="o"/>
              <a:defRPr sz="1895">
                <a:latin typeface="+mj-lt"/>
              </a:defRPr>
            </a:lvl3pPr>
            <a:lvl4pPr marL="1515745" indent="-216535">
              <a:buClr>
                <a:schemeClr val="accent5"/>
              </a:buClr>
              <a:buSzPct val="80000"/>
              <a:buFont typeface="Wingdings" panose="05000000000000000000" pitchFamily="2" charset="2"/>
              <a:buChar char="§"/>
              <a:defRPr sz="1610">
                <a:latin typeface="+mj-lt"/>
              </a:defRPr>
            </a:lvl4pPr>
            <a:lvl5pPr>
              <a:buClr>
                <a:schemeClr val="accent5">
                  <a:lumMod val="75000"/>
                </a:schemeClr>
              </a:buClr>
              <a:defRPr sz="1325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68000" y="6492875"/>
            <a:ext cx="15240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0000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FA9B9C9A-CAB4-431F-BC34-A78CD4725034}" type="slidenum">
              <a:rPr kumimoji="0" lang="en-AU" altLang="en-US" sz="1135" b="0" i="0" u="none" strike="noStrike" kern="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 Light" panose="020F0302020204030204" pitchFamily="34" charset="0"/>
                <a:ea typeface="Arial" panose="020B0604020202020204"/>
                <a:cs typeface="Arial" panose="020B0604020202020204"/>
                <a:sym typeface="Arial" panose="020B0604020202020204"/>
              </a:rPr>
            </a:fld>
            <a:endParaRPr kumimoji="0" lang="en-AU" altLang="en-US" sz="1135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 Light" panose="020F0302020204030204" pitchFamily="34" charset="0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Layout>
</file>

<file path=ppt/slideLayouts/slideLayout5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5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5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479797" y="506453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5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5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5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5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5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5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5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Text Placeholder 2"/>
          <p:cNvSpPr>
            <a:spLocks noGrp="1"/>
          </p:cNvSpPr>
          <p:nvPr>
            <p:ph type="body" idx="1"/>
          </p:nvPr>
        </p:nvSpPr>
        <p:spPr>
          <a:xfrm>
            <a:off x="379600" y="1891960"/>
            <a:ext cx="8173296" cy="832191"/>
          </a:xfrm>
          <a:prstGeom prst="rect">
            <a:avLst/>
          </a:prstGeom>
        </p:spPr>
        <p:txBody>
          <a:bodyPr/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Text Placeholder 1"/>
          <p:cNvSpPr>
            <a:spLocks noGrp="1"/>
          </p:cNvSpPr>
          <p:nvPr>
            <p:ph type="body" idx="2"/>
          </p:nvPr>
        </p:nvSpPr>
        <p:spPr>
          <a:xfrm>
            <a:off x="407693" y="2501266"/>
            <a:ext cx="8167793" cy="44576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Text Placeholder 1"/>
          <p:cNvSpPr>
            <a:spLocks noGrp="1"/>
          </p:cNvSpPr>
          <p:nvPr>
            <p:ph type="body" idx="10"/>
          </p:nvPr>
        </p:nvSpPr>
        <p:spPr>
          <a:xfrm>
            <a:off x="407693" y="5553941"/>
            <a:ext cx="8167793" cy="445769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rgbClr val="DA4395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7" name="Text Placeholder 1"/>
          <p:cNvSpPr>
            <a:spLocks noGrp="1"/>
          </p:cNvSpPr>
          <p:nvPr>
            <p:ph type="body" idx="11"/>
          </p:nvPr>
        </p:nvSpPr>
        <p:spPr>
          <a:xfrm>
            <a:off x="407693" y="3279092"/>
            <a:ext cx="8167793" cy="445769"/>
          </a:xfrm>
          <a:prstGeom prst="rect">
            <a:avLst/>
          </a:prstGeom>
        </p:spPr>
        <p:txBody>
          <a:bodyPr/>
          <a:lstStyle>
            <a:lvl1pPr algn="l">
              <a:defRPr sz="1900" b="1">
                <a:solidFill>
                  <a:srgbClr val="DA4395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8" name="Text Placeholder 1"/>
          <p:cNvSpPr>
            <a:spLocks noGrp="1"/>
          </p:cNvSpPr>
          <p:nvPr>
            <p:ph type="body" idx="13"/>
          </p:nvPr>
        </p:nvSpPr>
        <p:spPr>
          <a:xfrm>
            <a:off x="407693" y="3579425"/>
            <a:ext cx="8167793" cy="445769"/>
          </a:xfrm>
          <a:prstGeom prst="rect">
            <a:avLst/>
          </a:prstGeom>
        </p:spPr>
        <p:txBody>
          <a:bodyPr/>
          <a:lstStyle>
            <a:lvl1pPr algn="l">
              <a:defRPr sz="140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ontent Placeholder 2"/>
          <p:cNvSpPr>
            <a:spLocks noGrp="1"/>
          </p:cNvSpPr>
          <p:nvPr>
            <p:ph idx="1"/>
          </p:nvPr>
        </p:nvSpPr>
        <p:spPr>
          <a:xfrm>
            <a:off x="406401" y="1234798"/>
            <a:ext cx="5366196" cy="5059363"/>
          </a:xfrm>
          <a:prstGeom prst="rect">
            <a:avLst/>
          </a:prstGeom>
        </p:spPr>
        <p:txBody>
          <a:bodyPr/>
          <a:lstStyle>
            <a:lvl1pPr marL="252730" indent="-252730">
              <a:buSzPct val="65000"/>
              <a:buFontTx/>
              <a:buBlip>
                <a:blip r:embed="rId2"/>
              </a:buBlip>
              <a:defRPr sz="2465">
                <a:latin typeface="+mj-lt"/>
              </a:defRPr>
            </a:lvl1pPr>
            <a:lvl2pPr marL="680085" indent="-246380">
              <a:buClr>
                <a:schemeClr val="accent5"/>
              </a:buClr>
              <a:buSzPct val="65000"/>
              <a:buFont typeface="Wingdings" panose="05000000000000000000" pitchFamily="2" charset="2"/>
              <a:buChar char="q"/>
              <a:defRPr sz="2180">
                <a:latin typeface="+mj-lt"/>
              </a:defRPr>
            </a:lvl2pPr>
            <a:lvl3pPr marL="1082675" indent="-216535">
              <a:buClr>
                <a:schemeClr val="accent5"/>
              </a:buClr>
              <a:buSzPct val="80000"/>
              <a:buFont typeface="Courier New" panose="02070309020205020404" pitchFamily="49" charset="0"/>
              <a:buChar char="o"/>
              <a:defRPr sz="1895">
                <a:latin typeface="+mj-lt"/>
              </a:defRPr>
            </a:lvl3pPr>
            <a:lvl4pPr marL="1515745" indent="-216535">
              <a:buClr>
                <a:schemeClr val="accent5"/>
              </a:buClr>
              <a:buSzPct val="80000"/>
              <a:buFont typeface="Wingdings" panose="05000000000000000000" pitchFamily="2" charset="2"/>
              <a:buChar char="§"/>
              <a:defRPr sz="1610">
                <a:latin typeface="+mj-lt"/>
              </a:defRPr>
            </a:lvl4pPr>
            <a:lvl5pPr>
              <a:buClr>
                <a:schemeClr val="accent5">
                  <a:lumMod val="75000"/>
                </a:schemeClr>
              </a:buClr>
              <a:defRPr sz="1325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Content Placeholder 2"/>
          <p:cNvSpPr>
            <a:spLocks noGrp="1"/>
          </p:cNvSpPr>
          <p:nvPr>
            <p:ph idx="13"/>
          </p:nvPr>
        </p:nvSpPr>
        <p:spPr>
          <a:xfrm>
            <a:off x="6085077" y="1234798"/>
            <a:ext cx="5366196" cy="5059363"/>
          </a:xfrm>
          <a:prstGeom prst="rect">
            <a:avLst/>
          </a:prstGeom>
        </p:spPr>
        <p:txBody>
          <a:bodyPr/>
          <a:lstStyle>
            <a:lvl1pPr marL="252730" indent="-252730">
              <a:buSzPct val="65000"/>
              <a:buFontTx/>
              <a:buBlip>
                <a:blip r:embed="rId2"/>
              </a:buBlip>
              <a:defRPr sz="2465">
                <a:latin typeface="+mj-lt"/>
              </a:defRPr>
            </a:lvl1pPr>
            <a:lvl2pPr marL="680085" indent="-246380">
              <a:buClr>
                <a:schemeClr val="accent5"/>
              </a:buClr>
              <a:buSzPct val="65000"/>
              <a:buFont typeface="Wingdings" panose="05000000000000000000" pitchFamily="2" charset="2"/>
              <a:buChar char="q"/>
              <a:defRPr sz="2180">
                <a:latin typeface="+mj-lt"/>
              </a:defRPr>
            </a:lvl2pPr>
            <a:lvl3pPr marL="1082675" indent="-216535">
              <a:buClr>
                <a:schemeClr val="accent5"/>
              </a:buClr>
              <a:buSzPct val="80000"/>
              <a:buFont typeface="Courier New" panose="02070309020205020404" pitchFamily="49" charset="0"/>
              <a:buChar char="o"/>
              <a:defRPr sz="1895">
                <a:latin typeface="+mj-lt"/>
              </a:defRPr>
            </a:lvl3pPr>
            <a:lvl4pPr marL="1515745" indent="-216535">
              <a:buClr>
                <a:schemeClr val="accent5"/>
              </a:buClr>
              <a:buSzPct val="80000"/>
              <a:buFont typeface="Wingdings" panose="05000000000000000000" pitchFamily="2" charset="2"/>
              <a:buChar char="§"/>
              <a:defRPr sz="1610">
                <a:latin typeface="+mj-lt"/>
              </a:defRPr>
            </a:lvl4pPr>
            <a:lvl5pPr>
              <a:buClr>
                <a:schemeClr val="accent5">
                  <a:lumMod val="75000"/>
                </a:schemeClr>
              </a:buClr>
              <a:defRPr sz="1325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0" y="222749"/>
            <a:ext cx="11432172" cy="762000"/>
          </a:xfrm>
          <a:prstGeom prst="rect">
            <a:avLst/>
          </a:prstGeom>
        </p:spPr>
        <p:txBody>
          <a:bodyPr/>
          <a:lstStyle>
            <a:lvl1pPr marL="173355" algn="r">
              <a:defRPr sz="3790" baseline="0">
                <a:solidFill>
                  <a:srgbClr val="25406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68000" y="6492875"/>
            <a:ext cx="15240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0000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FA9B9C9A-CAB4-431F-BC34-A78CD4725034}" type="slidenum">
              <a:rPr kumimoji="0" lang="en-AU" altLang="en-US" sz="1135" b="0" i="0" u="none" strike="noStrike" kern="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 Light" panose="020F0302020204030204" pitchFamily="34" charset="0"/>
                <a:ea typeface="Arial" panose="020B0604020202020204"/>
                <a:cs typeface="Arial" panose="020B0604020202020204"/>
                <a:sym typeface="Arial" panose="020B0604020202020204"/>
              </a:rPr>
            </a:fld>
            <a:endParaRPr kumimoji="0" lang="en-AU" altLang="en-US" sz="1135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 Light" panose="020F0302020204030204" pitchFamily="34" charset="0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Layout>
</file>

<file path=ppt/slideLayouts/slideLayout6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6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slide_image option 3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663476"/>
          </a:xfrm>
          <a:prstGeom prst="rect">
            <a:avLst/>
          </a:prstGeom>
        </p:spPr>
        <p:txBody>
          <a:bodyPr/>
          <a:lstStyle>
            <a:lvl1pPr>
              <a:defRPr sz="3030" b="0">
                <a:solidFill>
                  <a:srgbClr val="016AAB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60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174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en-AU" altLang="zh-CN"/>
            </a:fld>
            <a:endParaRPr lang="en-AU" altLang="zh-CN"/>
          </a:p>
        </p:txBody>
      </p:sp>
      <p:sp>
        <p:nvSpPr>
          <p:cNvPr id="3174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endParaRPr lang="en-AU" altLang="x-none"/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</p:sldLayout>
</file>

<file path=ppt/slideLayouts/slideLayout60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2770" name="Date Placeholder 4"/>
          <p:cNvSpPr>
            <a:spLocks noGrp="1"/>
          </p:cNvSpPr>
          <p:nvPr>
            <p:ph type="dt" sz="half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en-AU" altLang="zh-CN"/>
            </a:fld>
            <a:endParaRPr lang="en-AU" altLang="zh-CN"/>
          </a:p>
        </p:txBody>
      </p:sp>
      <p:sp>
        <p:nvSpPr>
          <p:cNvPr id="3277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endParaRPr lang="en-AU" altLang="x-none"/>
          </a:p>
        </p:txBody>
      </p:sp>
      <p:sp>
        <p:nvSpPr>
          <p:cNvPr id="3277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</p:sldLayout>
</file>

<file path=ppt/slideLayouts/slideLayout6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6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6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6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6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6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ontent Placeholder 2"/>
          <p:cNvSpPr>
            <a:spLocks noGrp="1"/>
          </p:cNvSpPr>
          <p:nvPr>
            <p:ph idx="1"/>
          </p:nvPr>
        </p:nvSpPr>
        <p:spPr>
          <a:xfrm>
            <a:off x="598126" y="290968"/>
            <a:ext cx="5366196" cy="5059363"/>
          </a:xfrm>
          <a:prstGeom prst="rect">
            <a:avLst/>
          </a:prstGeom>
        </p:spPr>
        <p:txBody>
          <a:bodyPr/>
          <a:lstStyle>
            <a:lvl1pPr marL="252730" indent="-252730">
              <a:buSzPct val="65000"/>
              <a:buFontTx/>
              <a:buBlip>
                <a:blip r:embed="rId2"/>
              </a:buBlip>
              <a:defRPr sz="2465">
                <a:latin typeface="+mj-lt"/>
              </a:defRPr>
            </a:lvl1pPr>
            <a:lvl2pPr marL="680085" indent="-246380">
              <a:buClr>
                <a:schemeClr val="accent5"/>
              </a:buClr>
              <a:buSzPct val="65000"/>
              <a:buFont typeface="Wingdings" panose="05000000000000000000" pitchFamily="2" charset="2"/>
              <a:buChar char="q"/>
              <a:defRPr sz="2180">
                <a:latin typeface="+mj-lt"/>
              </a:defRPr>
            </a:lvl2pPr>
            <a:lvl3pPr marL="1082675" indent="-216535">
              <a:buClr>
                <a:schemeClr val="accent5"/>
              </a:buClr>
              <a:buSzPct val="80000"/>
              <a:buFont typeface="Courier New" panose="02070309020205020404" pitchFamily="49" charset="0"/>
              <a:buChar char="o"/>
              <a:defRPr sz="1895">
                <a:latin typeface="+mj-lt"/>
              </a:defRPr>
            </a:lvl3pPr>
            <a:lvl4pPr marL="1515745" indent="-216535">
              <a:buClr>
                <a:schemeClr val="accent5"/>
              </a:buClr>
              <a:buSzPct val="80000"/>
              <a:buFont typeface="Wingdings" panose="05000000000000000000" pitchFamily="2" charset="2"/>
              <a:buChar char="§"/>
              <a:defRPr sz="1610">
                <a:latin typeface="+mj-lt"/>
              </a:defRPr>
            </a:lvl4pPr>
            <a:lvl5pPr>
              <a:buClr>
                <a:schemeClr val="accent5">
                  <a:lumMod val="75000"/>
                </a:schemeClr>
              </a:buClr>
              <a:defRPr sz="1325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Content Placeholder 2"/>
          <p:cNvSpPr>
            <a:spLocks noGrp="1"/>
          </p:cNvSpPr>
          <p:nvPr>
            <p:ph idx="13"/>
          </p:nvPr>
        </p:nvSpPr>
        <p:spPr>
          <a:xfrm>
            <a:off x="6276802" y="290968"/>
            <a:ext cx="5366196" cy="5059363"/>
          </a:xfrm>
          <a:prstGeom prst="rect">
            <a:avLst/>
          </a:prstGeom>
        </p:spPr>
        <p:txBody>
          <a:bodyPr/>
          <a:lstStyle>
            <a:lvl1pPr marL="252730" indent="-252730">
              <a:buSzPct val="65000"/>
              <a:buFontTx/>
              <a:buBlip>
                <a:blip r:embed="rId2"/>
              </a:buBlip>
              <a:defRPr sz="2465">
                <a:latin typeface="+mj-lt"/>
              </a:defRPr>
            </a:lvl1pPr>
            <a:lvl2pPr marL="680085" indent="-246380">
              <a:buClr>
                <a:schemeClr val="accent5"/>
              </a:buClr>
              <a:buSzPct val="65000"/>
              <a:buFont typeface="Wingdings" panose="05000000000000000000" pitchFamily="2" charset="2"/>
              <a:buChar char="q"/>
              <a:defRPr sz="2180">
                <a:latin typeface="+mj-lt"/>
              </a:defRPr>
            </a:lvl2pPr>
            <a:lvl3pPr marL="1082675" indent="-216535">
              <a:buClr>
                <a:schemeClr val="accent5"/>
              </a:buClr>
              <a:buSzPct val="80000"/>
              <a:buFont typeface="Courier New" panose="02070309020205020404" pitchFamily="49" charset="0"/>
              <a:buChar char="o"/>
              <a:defRPr sz="1895">
                <a:latin typeface="+mj-lt"/>
              </a:defRPr>
            </a:lvl3pPr>
            <a:lvl4pPr marL="1515745" indent="-216535">
              <a:buClr>
                <a:schemeClr val="accent5"/>
              </a:buClr>
              <a:buSzPct val="80000"/>
              <a:buFont typeface="Wingdings" panose="05000000000000000000" pitchFamily="2" charset="2"/>
              <a:buChar char="§"/>
              <a:defRPr sz="1610">
                <a:latin typeface="+mj-lt"/>
              </a:defRPr>
            </a:lvl4pPr>
            <a:lvl5pPr>
              <a:buClr>
                <a:schemeClr val="accent5">
                  <a:lumMod val="75000"/>
                </a:schemeClr>
              </a:buClr>
              <a:defRPr sz="1325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3" y="5894727"/>
            <a:ext cx="11157450" cy="762000"/>
          </a:xfrm>
          <a:prstGeom prst="rect">
            <a:avLst/>
          </a:prstGeom>
        </p:spPr>
        <p:txBody>
          <a:bodyPr/>
          <a:lstStyle>
            <a:lvl1pPr marL="173355" algn="r">
              <a:defRPr sz="3790" baseline="0">
                <a:solidFill>
                  <a:srgbClr val="25406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68000" y="6492875"/>
            <a:ext cx="15240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0000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FA9B9C9A-CAB4-431F-BC34-A78CD4725034}" type="slidenum">
              <a:rPr kumimoji="0" lang="en-AU" altLang="en-US" sz="1135" b="0" i="0" u="none" strike="noStrike" kern="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 Light" panose="020F0302020204030204" pitchFamily="34" charset="0"/>
                <a:ea typeface="Arial" panose="020B0604020202020204"/>
                <a:cs typeface="Arial" panose="020B0604020202020204"/>
                <a:sym typeface="Arial" panose="020B0604020202020204"/>
              </a:rPr>
            </a:fld>
            <a:endParaRPr kumimoji="0" lang="en-AU" altLang="en-US" sz="1135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 Light" panose="020F0302020204030204" pitchFamily="34" charset="0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Layout>
</file>

<file path=ppt/slideLayouts/slideLayout6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479797" y="506453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6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6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6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6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6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6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6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6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6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slide_image option 3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663476"/>
          </a:xfrm>
          <a:prstGeom prst="rect">
            <a:avLst/>
          </a:prstGeom>
        </p:spPr>
        <p:txBody>
          <a:bodyPr/>
          <a:lstStyle>
            <a:lvl1pPr>
              <a:defRPr sz="3030" b="0">
                <a:solidFill>
                  <a:srgbClr val="016AAB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762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75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50800" dist="889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32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1" y="1066801"/>
            <a:ext cx="11176000" cy="5059363"/>
          </a:xfrm>
        </p:spPr>
        <p:txBody>
          <a:bodyPr/>
          <a:lstStyle>
            <a:lvl1pPr marL="252730" indent="-252730">
              <a:buSzPct val="65000"/>
              <a:buFontTx/>
              <a:buBlip>
                <a:blip r:embed="rId2"/>
              </a:buBlip>
              <a:defRPr sz="2840">
                <a:latin typeface="+mj-lt"/>
              </a:defRPr>
            </a:lvl1pPr>
            <a:lvl2pPr marL="680085" indent="-246380">
              <a:buClr>
                <a:schemeClr val="accent5"/>
              </a:buClr>
              <a:buSzPct val="65000"/>
              <a:buFont typeface="Wingdings" panose="05000000000000000000" pitchFamily="2" charset="2"/>
              <a:buChar char="q"/>
              <a:defRPr sz="2465">
                <a:latin typeface="+mj-lt"/>
              </a:defRPr>
            </a:lvl2pPr>
            <a:lvl3pPr marL="1082675" indent="-216535">
              <a:buClr>
                <a:schemeClr val="accent5"/>
              </a:buClr>
              <a:buSzPct val="80000"/>
              <a:buFont typeface="Courier New" panose="02070309020205020404" pitchFamily="49" charset="0"/>
              <a:buChar char="o"/>
              <a:defRPr>
                <a:latin typeface="+mj-lt"/>
              </a:defRPr>
            </a:lvl3pPr>
            <a:lvl4pPr marL="1515745" indent="-216535">
              <a:buClr>
                <a:schemeClr val="accent5"/>
              </a:buClr>
              <a:buSzPct val="80000"/>
              <a:buFont typeface="Wingdings" panose="05000000000000000000" pitchFamily="2" charset="2"/>
              <a:buChar char="§"/>
              <a:defRPr>
                <a:latin typeface="+mj-lt"/>
              </a:defRPr>
            </a:lvl4pPr>
            <a:lvl5pPr>
              <a:buClr>
                <a:schemeClr val="accent5">
                  <a:lumMod val="75000"/>
                </a:schemeClr>
              </a:buClr>
              <a:defRPr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88492" cy="762000"/>
          </a:xfrm>
        </p:spPr>
        <p:txBody>
          <a:bodyPr/>
          <a:lstStyle>
            <a:lvl1pPr marL="173355" algn="l">
              <a:defRPr sz="379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10760075" y="6492875"/>
            <a:ext cx="14287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baseline="0" smtClean="0">
                <a:solidFill>
                  <a:srgbClr val="EBEBF9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5161BD0B-48DF-4148-8ECD-5EB516E915EA}" type="datetime1">
              <a:rPr kumimoji="0" lang="en-US" sz="1135" b="0" i="0" u="none" strike="noStrike" kern="0" cap="none" spc="0" normalizeH="0" baseline="0" noProof="0" smtClean="0">
                <a:ln>
                  <a:noFill/>
                </a:ln>
                <a:solidFill>
                  <a:srgbClr val="EBEBF9"/>
                </a:solidFill>
                <a:effectLst/>
                <a:uLnTx/>
                <a:uFillTx/>
                <a:latin typeface="Calibri Light" panose="020F0302020204030204" pitchFamily="34" charset="0"/>
                <a:ea typeface="Arial" panose="020B0604020202020204"/>
                <a:cs typeface="+mn-cs"/>
                <a:sym typeface="Arial" panose="020B0604020202020204"/>
              </a:rPr>
            </a:fld>
            <a:endParaRPr kumimoji="0" lang="en-US" sz="1135" b="0" i="0" u="none" strike="noStrike" kern="0" cap="none" spc="0" normalizeH="0" baseline="0" noProof="0" dirty="0">
              <a:ln>
                <a:noFill/>
              </a:ln>
              <a:solidFill>
                <a:srgbClr val="EBEBF9"/>
              </a:solidFill>
              <a:effectLst/>
              <a:uLnTx/>
              <a:uFillTx/>
              <a:latin typeface="Calibri Light" panose="020F0302020204030204" pitchFamily="34" charset="0"/>
              <a:ea typeface="Arial" panose="020B0604020202020204"/>
              <a:cs typeface="+mn-cs"/>
              <a:sym typeface="Arial" panose="020B0604020202020204"/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68000" y="6492875"/>
            <a:ext cx="15240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>
              <a:defRPr>
                <a:solidFill>
                  <a:srgbClr val="FF0000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FA9B9C9A-CAB4-431F-BC34-A78CD4725034}" type="slidenum">
              <a:rPr kumimoji="0" lang="en-AU" altLang="en-US" sz="1135" b="0" i="0" u="none" strike="noStrike" kern="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 Light" panose="020F0302020204030204" pitchFamily="34" charset="0"/>
                <a:ea typeface="Arial" panose="020B0604020202020204"/>
                <a:cs typeface="Arial" panose="020B0604020202020204"/>
                <a:sym typeface="Arial" panose="020B0604020202020204"/>
              </a:rPr>
            </a:fld>
            <a:endParaRPr kumimoji="0" lang="en-AU" altLang="en-US" sz="1135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 Light" panose="020F0302020204030204" pitchFamily="34" charset="0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135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Arial" panose="020B0604020202020204"/>
              <a:cs typeface="+mn-cs"/>
              <a:sym typeface="Arial" panose="020B0604020202020204"/>
            </a:endParaRPr>
          </a:p>
        </p:txBody>
      </p:sp>
    </p:spTree>
  </p:cSld>
  <p:clrMapOvr>
    <a:masterClrMapping/>
  </p:clrMapOvr>
</p:sldLayout>
</file>

<file path=ppt/slideLayouts/slideLayout6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174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en-AU" altLang="zh-CN"/>
            </a:fld>
            <a:endParaRPr lang="en-AU" altLang="zh-CN"/>
          </a:p>
        </p:txBody>
      </p:sp>
      <p:sp>
        <p:nvSpPr>
          <p:cNvPr id="3174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endParaRPr lang="en-AU" altLang="x-none"/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</p:sldLayout>
</file>

<file path=ppt/slideLayouts/slideLayout6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2770" name="Date Placeholder 4"/>
          <p:cNvSpPr>
            <a:spLocks noGrp="1"/>
          </p:cNvSpPr>
          <p:nvPr>
            <p:ph type="dt" sz="half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en-AU" altLang="zh-CN"/>
            </a:fld>
            <a:endParaRPr lang="en-AU" altLang="zh-CN"/>
          </a:p>
        </p:txBody>
      </p:sp>
      <p:sp>
        <p:nvSpPr>
          <p:cNvPr id="3277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endParaRPr lang="en-AU" altLang="x-none"/>
          </a:p>
        </p:txBody>
      </p:sp>
      <p:sp>
        <p:nvSpPr>
          <p:cNvPr id="3277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</p:sldLayout>
</file>

<file path=ppt/slideLayouts/slideLayout6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6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6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6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6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6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6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479797" y="506453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6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096000" y="6477000"/>
            <a:ext cx="6096000" cy="381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46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32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6477000"/>
            <a:ext cx="6096000" cy="381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46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32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12192000" cy="762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75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50800" dist="889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32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6083300" y="6481763"/>
            <a:ext cx="0" cy="365125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1" y="1066801"/>
            <a:ext cx="11176000" cy="5059363"/>
          </a:xfrm>
        </p:spPr>
        <p:txBody>
          <a:bodyPr/>
          <a:lstStyle>
            <a:lvl1pPr marL="252730" indent="-252730">
              <a:buSzPct val="65000"/>
              <a:buFontTx/>
              <a:buBlip>
                <a:blip r:embed="rId2"/>
              </a:buBlip>
              <a:defRPr sz="2840">
                <a:latin typeface="+mj-lt"/>
              </a:defRPr>
            </a:lvl1pPr>
            <a:lvl2pPr marL="680085" indent="-246380">
              <a:buClr>
                <a:schemeClr val="accent5"/>
              </a:buClr>
              <a:buSzPct val="65000"/>
              <a:buFont typeface="Wingdings" panose="05000000000000000000" pitchFamily="2" charset="2"/>
              <a:buChar char="q"/>
              <a:defRPr sz="2465">
                <a:latin typeface="+mj-lt"/>
              </a:defRPr>
            </a:lvl2pPr>
            <a:lvl3pPr marL="1082675" indent="-216535">
              <a:buClr>
                <a:schemeClr val="accent5"/>
              </a:buClr>
              <a:buSzPct val="80000"/>
              <a:buFont typeface="Courier New" panose="02070309020205020404" pitchFamily="49" charset="0"/>
              <a:buChar char="o"/>
              <a:defRPr>
                <a:latin typeface="+mj-lt"/>
              </a:defRPr>
            </a:lvl3pPr>
            <a:lvl4pPr marL="1515745" indent="-216535">
              <a:buClr>
                <a:schemeClr val="accent5"/>
              </a:buClr>
              <a:buSzPct val="80000"/>
              <a:buFont typeface="Wingdings" panose="05000000000000000000" pitchFamily="2" charset="2"/>
              <a:buChar char="§"/>
              <a:defRPr>
                <a:latin typeface="+mj-lt"/>
              </a:defRPr>
            </a:lvl4pPr>
            <a:lvl5pPr>
              <a:buClr>
                <a:schemeClr val="accent5">
                  <a:lumMod val="75000"/>
                </a:schemeClr>
              </a:buClr>
              <a:defRPr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88492" cy="762000"/>
          </a:xfrm>
        </p:spPr>
        <p:txBody>
          <a:bodyPr/>
          <a:lstStyle>
            <a:lvl1pPr marL="173355" algn="l">
              <a:defRPr sz="379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10760075" y="6492875"/>
            <a:ext cx="14287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baseline="0" smtClean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5161BD0B-48DF-4148-8ECD-5EB516E915EA}" type="datetime1">
              <a:rPr kumimoji="0" lang="en-US" sz="1135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 pitchFamily="34" charset="0"/>
                <a:ea typeface="Arial" panose="020B0604020202020204"/>
                <a:cs typeface="+mn-cs"/>
                <a:sym typeface="Arial" panose="020B0604020202020204"/>
              </a:rPr>
            </a:fld>
            <a:endParaRPr kumimoji="0" lang="en-US" sz="1135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 pitchFamily="34" charset="0"/>
              <a:ea typeface="Arial" panose="020B0604020202020204"/>
              <a:cs typeface="+mn-cs"/>
              <a:sym typeface="Arial" panose="020B0604020202020204"/>
            </a:endParaRP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68000" y="6492875"/>
            <a:ext cx="15240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>
              <a:defRPr>
                <a:solidFill>
                  <a:srgbClr val="FF0000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FA9B9C9A-CAB4-431F-BC34-A78CD4725034}" type="slidenum">
              <a:rPr kumimoji="0" lang="en-AU" altLang="en-US" sz="1135" b="0" i="0" u="none" strike="noStrike" kern="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 Light" panose="020F0302020204030204" pitchFamily="34" charset="0"/>
                <a:ea typeface="Arial" panose="020B0604020202020204"/>
                <a:cs typeface="Arial" panose="020B0604020202020204"/>
                <a:sym typeface="Arial" panose="020B0604020202020204"/>
              </a:rPr>
            </a:fld>
            <a:endParaRPr kumimoji="0" lang="en-AU" altLang="en-US" sz="1135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 Light" panose="020F0302020204030204" pitchFamily="34" charset="0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135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Arial" panose="020B0604020202020204"/>
              <a:cs typeface="+mn-cs"/>
              <a:sym typeface="Arial" panose="020B0604020202020204"/>
            </a:endParaRPr>
          </a:p>
        </p:txBody>
      </p:sp>
    </p:spTree>
  </p:cSld>
  <p:clrMapOvr>
    <a:masterClrMapping/>
  </p:clrMapOvr>
</p:sldLayout>
</file>

<file path=ppt/slideLayouts/slideLayout6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6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6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6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6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6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6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6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slide_image option 3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663476"/>
          </a:xfrm>
          <a:prstGeom prst="rect">
            <a:avLst/>
          </a:prstGeom>
        </p:spPr>
        <p:txBody>
          <a:bodyPr/>
          <a:lstStyle>
            <a:lvl1pPr>
              <a:defRPr sz="3030" b="0">
                <a:solidFill>
                  <a:srgbClr val="016AAB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6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174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en-AU" altLang="zh-CN"/>
            </a:fld>
            <a:endParaRPr lang="en-AU" altLang="zh-CN"/>
          </a:p>
        </p:txBody>
      </p:sp>
      <p:sp>
        <p:nvSpPr>
          <p:cNvPr id="3174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endParaRPr lang="en-AU" altLang="x-none"/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</p:sldLayout>
</file>

<file path=ppt/slideLayouts/slideLayout6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2770" name="Date Placeholder 4"/>
          <p:cNvSpPr>
            <a:spLocks noGrp="1"/>
          </p:cNvSpPr>
          <p:nvPr>
            <p:ph type="dt" sz="half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en-AU" altLang="zh-CN"/>
            </a:fld>
            <a:endParaRPr lang="en-AU" altLang="zh-CN"/>
          </a:p>
        </p:txBody>
      </p:sp>
      <p:sp>
        <p:nvSpPr>
          <p:cNvPr id="3277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endParaRPr lang="en-AU" altLang="x-none"/>
          </a:p>
        </p:txBody>
      </p:sp>
      <p:sp>
        <p:nvSpPr>
          <p:cNvPr id="3277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762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75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50800" dist="889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32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096000" y="6477000"/>
            <a:ext cx="6096000" cy="381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46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32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6477000"/>
            <a:ext cx="6096000" cy="381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46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32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6083300" y="6481763"/>
            <a:ext cx="0" cy="365125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62000"/>
          </a:xfrm>
        </p:spPr>
        <p:txBody>
          <a:bodyPr/>
          <a:lstStyle>
            <a:lvl1pPr marL="173355" algn="l">
              <a:defRPr sz="379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406401" y="1066801"/>
            <a:ext cx="11176000" cy="5059363"/>
          </a:xfrm>
        </p:spPr>
        <p:txBody>
          <a:bodyPr/>
          <a:lstStyle>
            <a:lvl1pPr marL="252730" indent="-252730">
              <a:buSzPct val="65000"/>
              <a:buFontTx/>
              <a:buBlip>
                <a:blip r:embed="rId2"/>
              </a:buBlip>
              <a:defRPr sz="2840">
                <a:latin typeface="+mj-lt"/>
              </a:defRPr>
            </a:lvl1pPr>
            <a:lvl2pPr marL="680085" indent="-246380">
              <a:buClr>
                <a:schemeClr val="accent5"/>
              </a:buClr>
              <a:buSzPct val="65000"/>
              <a:buFont typeface="Wingdings" panose="05000000000000000000" pitchFamily="2" charset="2"/>
              <a:buChar char="q"/>
              <a:defRPr sz="2465">
                <a:latin typeface="+mj-lt"/>
              </a:defRPr>
            </a:lvl2pPr>
            <a:lvl3pPr marL="1082675" indent="-216535">
              <a:buClr>
                <a:schemeClr val="accent5"/>
              </a:buClr>
              <a:buSzPct val="80000"/>
              <a:buFont typeface="Courier New" panose="02070309020205020404" pitchFamily="49" charset="0"/>
              <a:buChar char="o"/>
              <a:defRPr>
                <a:latin typeface="+mj-lt"/>
              </a:defRPr>
            </a:lvl3pPr>
            <a:lvl4pPr marL="1515745" indent="-216535">
              <a:buClr>
                <a:schemeClr val="accent5"/>
              </a:buClr>
              <a:buSzPct val="80000"/>
              <a:buFont typeface="Wingdings" panose="05000000000000000000" pitchFamily="2" charset="2"/>
              <a:buChar char="§"/>
              <a:defRPr>
                <a:latin typeface="+mj-lt"/>
              </a:defRPr>
            </a:lvl4pPr>
            <a:lvl5pPr>
              <a:buClr>
                <a:schemeClr val="accent5">
                  <a:lumMod val="75000"/>
                </a:schemeClr>
              </a:buClr>
              <a:defRPr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10760075" y="6492875"/>
            <a:ext cx="14287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baseline="0" smtClean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5161BD0B-48DF-4148-8ECD-5EB516E915EA}" type="datetime1">
              <a:rPr kumimoji="0" lang="en-US" sz="1135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 pitchFamily="34" charset="0"/>
                <a:ea typeface="Arial" panose="020B0604020202020204"/>
                <a:cs typeface="+mn-cs"/>
                <a:sym typeface="Arial" panose="020B0604020202020204"/>
              </a:rPr>
            </a:fld>
            <a:endParaRPr kumimoji="0" lang="en-US" sz="1135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 pitchFamily="34" charset="0"/>
              <a:ea typeface="Arial" panose="020B0604020202020204"/>
              <a:cs typeface="+mn-cs"/>
              <a:sym typeface="Arial" panose="020B0604020202020204"/>
            </a:endParaRPr>
          </a:p>
        </p:txBody>
      </p:sp>
      <p:sp>
        <p:nvSpPr>
          <p:cNvPr id="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68000" y="6492875"/>
            <a:ext cx="15240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>
              <a:defRPr>
                <a:solidFill>
                  <a:srgbClr val="FF0000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FA9B9C9A-CAB4-431F-BC34-A78CD4725034}" type="slidenum">
              <a:rPr kumimoji="0" lang="en-AU" altLang="en-US" sz="1135" b="0" i="0" u="none" strike="noStrike" kern="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 Light" panose="020F0302020204030204" pitchFamily="34" charset="0"/>
                <a:ea typeface="Arial" panose="020B0604020202020204"/>
                <a:cs typeface="Arial" panose="020B0604020202020204"/>
                <a:sym typeface="Arial" panose="020B0604020202020204"/>
              </a:rPr>
            </a:fld>
            <a:endParaRPr kumimoji="0" lang="en-AU" altLang="en-US" sz="1135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 Light" panose="020F0302020204030204" pitchFamily="34" charset="0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0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135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Arial" panose="020B0604020202020204"/>
              <a:cs typeface="+mn-cs"/>
              <a:sym typeface="Arial" panose="020B0604020202020204"/>
            </a:endParaRPr>
          </a:p>
        </p:txBody>
      </p:sp>
    </p:spTree>
  </p:cSld>
  <p:clrMapOvr>
    <a:masterClrMapping/>
  </p:clrMapOvr>
</p:sldLayout>
</file>

<file path=ppt/slideLayouts/slideLayout6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6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6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6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6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6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6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479797" y="506453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6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6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6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096000" y="6477000"/>
            <a:ext cx="6096000" cy="381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46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32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6477000"/>
            <a:ext cx="6096000" cy="381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46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32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6083300" y="6481763"/>
            <a:ext cx="0" cy="365125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9613"/>
            <a:ext cx="12192000" cy="762000"/>
          </a:xfrm>
        </p:spPr>
        <p:txBody>
          <a:bodyPr/>
          <a:lstStyle>
            <a:lvl1pPr marL="173355" algn="l">
              <a:defRPr sz="379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06401" y="1066801"/>
            <a:ext cx="11176000" cy="5059363"/>
          </a:xfrm>
        </p:spPr>
        <p:txBody>
          <a:bodyPr/>
          <a:lstStyle>
            <a:lvl1pPr marL="252730" indent="-252730">
              <a:buSzPct val="65000"/>
              <a:buFontTx/>
              <a:buBlip>
                <a:blip r:embed="rId2"/>
              </a:buBlip>
              <a:defRPr sz="2840">
                <a:latin typeface="+mj-lt"/>
              </a:defRPr>
            </a:lvl1pPr>
            <a:lvl2pPr marL="680085" indent="-246380">
              <a:buClr>
                <a:schemeClr val="accent5"/>
              </a:buClr>
              <a:buSzPct val="65000"/>
              <a:buFont typeface="Wingdings" panose="05000000000000000000" pitchFamily="2" charset="2"/>
              <a:buChar char="q"/>
              <a:defRPr sz="2465">
                <a:latin typeface="+mj-lt"/>
              </a:defRPr>
            </a:lvl2pPr>
            <a:lvl3pPr marL="1082675" indent="-216535">
              <a:buClr>
                <a:schemeClr val="accent5"/>
              </a:buClr>
              <a:buSzPct val="80000"/>
              <a:buFont typeface="Courier New" panose="02070309020205020404" pitchFamily="49" charset="0"/>
              <a:buChar char="o"/>
              <a:defRPr>
                <a:latin typeface="+mj-lt"/>
              </a:defRPr>
            </a:lvl3pPr>
            <a:lvl4pPr marL="1515745" indent="-216535">
              <a:buClr>
                <a:schemeClr val="accent5"/>
              </a:buClr>
              <a:buSzPct val="80000"/>
              <a:buFont typeface="Wingdings" panose="05000000000000000000" pitchFamily="2" charset="2"/>
              <a:buChar char="§"/>
              <a:defRPr>
                <a:latin typeface="+mj-lt"/>
              </a:defRPr>
            </a:lvl4pPr>
            <a:lvl5pPr>
              <a:buClr>
                <a:schemeClr val="accent5">
                  <a:lumMod val="75000"/>
                </a:schemeClr>
              </a:buClr>
              <a:defRPr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10760075" y="6492875"/>
            <a:ext cx="14287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baseline="0" smtClean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5161BD0B-48DF-4148-8ECD-5EB516E915EA}" type="datetime1">
              <a:rPr kumimoji="0" lang="en-US" sz="1135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 pitchFamily="34" charset="0"/>
                <a:ea typeface="Arial" panose="020B0604020202020204"/>
                <a:cs typeface="+mn-cs"/>
                <a:sym typeface="Arial" panose="020B0604020202020204"/>
              </a:rPr>
            </a:fld>
            <a:endParaRPr kumimoji="0" lang="en-US" sz="1135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 pitchFamily="34" charset="0"/>
              <a:ea typeface="Arial" panose="020B0604020202020204"/>
              <a:cs typeface="+mn-cs"/>
              <a:sym typeface="Arial" panose="020B0604020202020204"/>
            </a:endParaRPr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68000" y="6492875"/>
            <a:ext cx="15240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>
              <a:defRPr>
                <a:solidFill>
                  <a:srgbClr val="FF0000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FA9B9C9A-CAB4-431F-BC34-A78CD4725034}" type="slidenum">
              <a:rPr kumimoji="0" lang="en-AU" altLang="en-US" sz="1135" b="0" i="0" u="none" strike="noStrike" kern="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 Light" panose="020F0302020204030204" pitchFamily="34" charset="0"/>
                <a:ea typeface="Arial" panose="020B0604020202020204"/>
                <a:cs typeface="Arial" panose="020B0604020202020204"/>
                <a:sym typeface="Arial" panose="020B0604020202020204"/>
              </a:rPr>
            </a:fld>
            <a:endParaRPr kumimoji="0" lang="en-AU" altLang="en-US" sz="1135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 Light" panose="020F0302020204030204" pitchFamily="34" charset="0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135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Arial" panose="020B0604020202020204"/>
              <a:cs typeface="+mn-cs"/>
              <a:sym typeface="Arial" panose="020B0604020202020204"/>
            </a:endParaRPr>
          </a:p>
        </p:txBody>
      </p:sp>
    </p:spTree>
  </p:cSld>
  <p:clrMapOvr>
    <a:masterClrMapping/>
  </p:clrMapOvr>
</p:sldLayout>
</file>

<file path=ppt/slideLayouts/slideLayout6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6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6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6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6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6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slide_image option 3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663476"/>
          </a:xfrm>
          <a:prstGeom prst="rect">
            <a:avLst/>
          </a:prstGeom>
        </p:spPr>
        <p:txBody>
          <a:bodyPr/>
          <a:lstStyle>
            <a:lvl1pPr>
              <a:defRPr sz="3030" b="0">
                <a:solidFill>
                  <a:srgbClr val="016AAB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65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174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en-AU" altLang="zh-CN"/>
            </a:fld>
            <a:endParaRPr lang="en-AU" altLang="zh-CN"/>
          </a:p>
        </p:txBody>
      </p:sp>
      <p:sp>
        <p:nvSpPr>
          <p:cNvPr id="3174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endParaRPr lang="en-AU" altLang="x-none"/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</p:sldLayout>
</file>

<file path=ppt/slideLayouts/slideLayout6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2770" name="Date Placeholder 4"/>
          <p:cNvSpPr>
            <a:spLocks noGrp="1"/>
          </p:cNvSpPr>
          <p:nvPr>
            <p:ph type="dt" sz="half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en-AU" altLang="zh-CN"/>
            </a:fld>
            <a:endParaRPr lang="en-AU" altLang="zh-CN"/>
          </a:p>
        </p:txBody>
      </p:sp>
      <p:sp>
        <p:nvSpPr>
          <p:cNvPr id="3277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endParaRPr lang="en-AU" altLang="x-none"/>
          </a:p>
        </p:txBody>
      </p:sp>
      <p:sp>
        <p:nvSpPr>
          <p:cNvPr id="3277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</p:sldLayout>
</file>

<file path=ppt/slideLayouts/slideLayout6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6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096000" y="6477000"/>
            <a:ext cx="6096000" cy="381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46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32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6477000"/>
            <a:ext cx="6096000" cy="381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46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32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6083300" y="6481763"/>
            <a:ext cx="0" cy="365125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193" y="5786473"/>
            <a:ext cx="12078980" cy="762000"/>
          </a:xfrm>
        </p:spPr>
        <p:txBody>
          <a:bodyPr/>
          <a:lstStyle>
            <a:lvl1pPr marL="173355" algn="r">
              <a:defRPr sz="3790" baseline="0">
                <a:solidFill>
                  <a:schemeClr val="accent5">
                    <a:lumMod val="50000"/>
                  </a:schemeClr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355573" y="290968"/>
            <a:ext cx="11176000" cy="5059363"/>
          </a:xfrm>
        </p:spPr>
        <p:txBody>
          <a:bodyPr/>
          <a:lstStyle>
            <a:lvl1pPr marL="252730" indent="-252730">
              <a:buSzPct val="65000"/>
              <a:buFontTx/>
              <a:buBlip>
                <a:blip r:embed="rId2"/>
              </a:buBlip>
              <a:defRPr sz="2840">
                <a:latin typeface="+mj-lt"/>
              </a:defRPr>
            </a:lvl1pPr>
            <a:lvl2pPr marL="680085" indent="-246380">
              <a:buClr>
                <a:schemeClr val="accent5"/>
              </a:buClr>
              <a:buSzPct val="65000"/>
              <a:buFont typeface="Wingdings" panose="05000000000000000000" pitchFamily="2" charset="2"/>
              <a:buChar char="q"/>
              <a:defRPr sz="2465">
                <a:latin typeface="+mj-lt"/>
              </a:defRPr>
            </a:lvl2pPr>
            <a:lvl3pPr marL="1082675" indent="-216535">
              <a:buClr>
                <a:schemeClr val="accent5"/>
              </a:buClr>
              <a:buSzPct val="80000"/>
              <a:buFont typeface="Courier New" panose="02070309020205020404" pitchFamily="49" charset="0"/>
              <a:buChar char="o"/>
              <a:defRPr>
                <a:latin typeface="+mj-lt"/>
              </a:defRPr>
            </a:lvl3pPr>
            <a:lvl4pPr marL="1515745" indent="-216535">
              <a:buClr>
                <a:schemeClr val="accent5"/>
              </a:buClr>
              <a:buSzPct val="80000"/>
              <a:buFont typeface="Wingdings" panose="05000000000000000000" pitchFamily="2" charset="2"/>
              <a:buChar char="§"/>
              <a:defRPr>
                <a:latin typeface="+mj-lt"/>
              </a:defRPr>
            </a:lvl4pPr>
            <a:lvl5pPr>
              <a:buClr>
                <a:schemeClr val="accent5">
                  <a:lumMod val="75000"/>
                </a:schemeClr>
              </a:buClr>
              <a:defRPr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10760075" y="6492875"/>
            <a:ext cx="14287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baseline="0" smtClean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5161BD0B-48DF-4148-8ECD-5EB516E915EA}" type="datetime1">
              <a:rPr kumimoji="0" lang="en-US" sz="1135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 pitchFamily="34" charset="0"/>
                <a:ea typeface="Arial" panose="020B0604020202020204"/>
                <a:cs typeface="+mn-cs"/>
                <a:sym typeface="Arial" panose="020B0604020202020204"/>
              </a:rPr>
            </a:fld>
            <a:endParaRPr kumimoji="0" lang="en-US" sz="1135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 pitchFamily="34" charset="0"/>
              <a:ea typeface="Arial" panose="020B0604020202020204"/>
              <a:cs typeface="+mn-cs"/>
              <a:sym typeface="Arial" panose="020B0604020202020204"/>
            </a:endParaRPr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68000" y="6492875"/>
            <a:ext cx="15240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>
              <a:defRPr>
                <a:solidFill>
                  <a:srgbClr val="FF0000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FA9B9C9A-CAB4-431F-BC34-A78CD4725034}" type="slidenum">
              <a:rPr kumimoji="0" lang="en-AU" altLang="en-US" sz="1135" b="0" i="0" u="none" strike="noStrike" kern="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 Light" panose="020F0302020204030204" pitchFamily="34" charset="0"/>
                <a:ea typeface="Arial" panose="020B0604020202020204"/>
                <a:cs typeface="Arial" panose="020B0604020202020204"/>
                <a:sym typeface="Arial" panose="020B0604020202020204"/>
              </a:rPr>
            </a:fld>
            <a:endParaRPr kumimoji="0" lang="en-AU" altLang="en-US" sz="1135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 Light" panose="020F0302020204030204" pitchFamily="34" charset="0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135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Arial" panose="020B0604020202020204"/>
              <a:cs typeface="+mn-cs"/>
              <a:sym typeface="Arial" panose="020B0604020202020204"/>
            </a:endParaRPr>
          </a:p>
        </p:txBody>
      </p:sp>
    </p:spTree>
  </p:cSld>
  <p:clrMapOvr>
    <a:masterClrMapping/>
  </p:clrMapOvr>
</p:sldLayout>
</file>

<file path=ppt/slideLayouts/slideLayout6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6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6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6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6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479797" y="506453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6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6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6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6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6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762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75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50800" dist="889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32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096000" y="6477000"/>
            <a:ext cx="6096000" cy="381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46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32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6477000"/>
            <a:ext cx="6096000" cy="381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46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32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6083300" y="6481763"/>
            <a:ext cx="0" cy="365125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078980" cy="762000"/>
          </a:xfrm>
        </p:spPr>
        <p:txBody>
          <a:bodyPr/>
          <a:lstStyle>
            <a:lvl1pPr marL="173355" algn="l">
              <a:defRPr sz="379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406401" y="1066801"/>
            <a:ext cx="11176000" cy="5059363"/>
          </a:xfrm>
        </p:spPr>
        <p:txBody>
          <a:bodyPr/>
          <a:lstStyle>
            <a:lvl1pPr marL="252730" indent="-252730">
              <a:buSzPct val="65000"/>
              <a:buFontTx/>
              <a:buBlip>
                <a:blip r:embed="rId2"/>
              </a:buBlip>
              <a:defRPr sz="2840">
                <a:latin typeface="+mj-lt"/>
              </a:defRPr>
            </a:lvl1pPr>
            <a:lvl2pPr marL="680085" indent="-246380">
              <a:buClr>
                <a:schemeClr val="accent5"/>
              </a:buClr>
              <a:buSzPct val="65000"/>
              <a:buFont typeface="Wingdings" panose="05000000000000000000" pitchFamily="2" charset="2"/>
              <a:buChar char="q"/>
              <a:defRPr sz="2465">
                <a:latin typeface="+mj-lt"/>
              </a:defRPr>
            </a:lvl2pPr>
            <a:lvl3pPr marL="1082675" indent="-216535">
              <a:buClr>
                <a:schemeClr val="accent5"/>
              </a:buClr>
              <a:buSzPct val="80000"/>
              <a:buFont typeface="Courier New" panose="02070309020205020404" pitchFamily="49" charset="0"/>
              <a:buChar char="o"/>
              <a:defRPr>
                <a:latin typeface="+mj-lt"/>
              </a:defRPr>
            </a:lvl3pPr>
            <a:lvl4pPr marL="1515745" indent="-216535">
              <a:buClr>
                <a:schemeClr val="accent5"/>
              </a:buClr>
              <a:buSzPct val="80000"/>
              <a:buFont typeface="Wingdings" panose="05000000000000000000" pitchFamily="2" charset="2"/>
              <a:buChar char="§"/>
              <a:defRPr>
                <a:latin typeface="+mj-lt"/>
              </a:defRPr>
            </a:lvl4pPr>
            <a:lvl5pPr>
              <a:buClr>
                <a:schemeClr val="accent5">
                  <a:lumMod val="75000"/>
                </a:schemeClr>
              </a:buClr>
              <a:defRPr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10760075" y="6492875"/>
            <a:ext cx="14287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baseline="0" smtClean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5161BD0B-48DF-4148-8ECD-5EB516E915EA}" type="datetime1">
              <a:rPr kumimoji="0" lang="en-US" sz="1135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 pitchFamily="34" charset="0"/>
                <a:ea typeface="Arial" panose="020B0604020202020204"/>
                <a:cs typeface="+mn-cs"/>
                <a:sym typeface="Arial" panose="020B0604020202020204"/>
              </a:rPr>
            </a:fld>
            <a:endParaRPr kumimoji="0" lang="en-US" sz="1135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 pitchFamily="34" charset="0"/>
              <a:ea typeface="Arial" panose="020B0604020202020204"/>
              <a:cs typeface="+mn-cs"/>
              <a:sym typeface="Arial" panose="020B0604020202020204"/>
            </a:endParaRP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68000" y="6492875"/>
            <a:ext cx="15240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>
              <a:defRPr>
                <a:solidFill>
                  <a:srgbClr val="FF0000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FA9B9C9A-CAB4-431F-BC34-A78CD4725034}" type="slidenum">
              <a:rPr kumimoji="0" lang="en-AU" altLang="en-US" sz="1135" b="0" i="0" u="none" strike="noStrike" kern="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 Light" panose="020F0302020204030204" pitchFamily="34" charset="0"/>
                <a:ea typeface="Arial" panose="020B0604020202020204"/>
                <a:cs typeface="Arial" panose="020B0604020202020204"/>
                <a:sym typeface="Arial" panose="020B0604020202020204"/>
              </a:rPr>
            </a:fld>
            <a:endParaRPr kumimoji="0" lang="en-AU" altLang="en-US" sz="1135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 Light" panose="020F0302020204030204" pitchFamily="34" charset="0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135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Arial" panose="020B0604020202020204"/>
              <a:cs typeface="+mn-cs"/>
              <a:sym typeface="Arial" panose="020B0604020202020204"/>
            </a:endParaRPr>
          </a:p>
        </p:txBody>
      </p:sp>
    </p:spTree>
  </p:cSld>
  <p:clrMapOvr>
    <a:masterClrMapping/>
  </p:clrMapOvr>
</p:sldLayout>
</file>

<file path=ppt/slideLayouts/slideLayout6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6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6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6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slide_image option 3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663476"/>
          </a:xfrm>
          <a:prstGeom prst="rect">
            <a:avLst/>
          </a:prstGeom>
        </p:spPr>
        <p:txBody>
          <a:bodyPr/>
          <a:lstStyle>
            <a:lvl1pPr>
              <a:defRPr sz="3030" b="0">
                <a:solidFill>
                  <a:srgbClr val="016AAB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67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174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en-AU" altLang="zh-CN"/>
            </a:fld>
            <a:endParaRPr lang="en-AU" altLang="zh-CN"/>
          </a:p>
        </p:txBody>
      </p:sp>
      <p:sp>
        <p:nvSpPr>
          <p:cNvPr id="3174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endParaRPr lang="en-AU" altLang="x-none"/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</p:sldLayout>
</file>

<file path=ppt/slideLayouts/slideLayout67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2770" name="Date Placeholder 4"/>
          <p:cNvSpPr>
            <a:spLocks noGrp="1"/>
          </p:cNvSpPr>
          <p:nvPr>
            <p:ph type="dt" sz="half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en-AU" altLang="zh-CN"/>
            </a:fld>
            <a:endParaRPr lang="en-AU" altLang="zh-CN"/>
          </a:p>
        </p:txBody>
      </p:sp>
      <p:sp>
        <p:nvSpPr>
          <p:cNvPr id="3277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endParaRPr lang="en-AU" altLang="x-none"/>
          </a:p>
        </p:txBody>
      </p:sp>
      <p:sp>
        <p:nvSpPr>
          <p:cNvPr id="3277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</p:sldLayout>
</file>

<file path=ppt/slideLayouts/slideLayout6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6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6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6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762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75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50800" dist="889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32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096000" y="6477000"/>
            <a:ext cx="6096000" cy="381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46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32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6477000"/>
            <a:ext cx="6096000" cy="381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46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32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6083300" y="6481763"/>
            <a:ext cx="0" cy="365125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ontent Placeholder 2"/>
          <p:cNvSpPr>
            <a:spLocks noGrp="1"/>
          </p:cNvSpPr>
          <p:nvPr>
            <p:ph idx="1"/>
          </p:nvPr>
        </p:nvSpPr>
        <p:spPr>
          <a:xfrm>
            <a:off x="406401" y="1066801"/>
            <a:ext cx="5366196" cy="5059363"/>
          </a:xfrm>
        </p:spPr>
        <p:txBody>
          <a:bodyPr/>
          <a:lstStyle>
            <a:lvl1pPr marL="252730" indent="-252730">
              <a:buSzPct val="65000"/>
              <a:buFontTx/>
              <a:buBlip>
                <a:blip r:embed="rId2"/>
              </a:buBlip>
              <a:defRPr sz="2465">
                <a:latin typeface="+mj-lt"/>
              </a:defRPr>
            </a:lvl1pPr>
            <a:lvl2pPr marL="680085" indent="-246380">
              <a:buClr>
                <a:schemeClr val="accent5"/>
              </a:buClr>
              <a:buSzPct val="65000"/>
              <a:buFont typeface="Wingdings" panose="05000000000000000000" pitchFamily="2" charset="2"/>
              <a:buChar char="q"/>
              <a:defRPr sz="2180">
                <a:latin typeface="+mj-lt"/>
              </a:defRPr>
            </a:lvl2pPr>
            <a:lvl3pPr marL="1082675" indent="-216535">
              <a:buClr>
                <a:schemeClr val="accent5"/>
              </a:buClr>
              <a:buSzPct val="80000"/>
              <a:buFont typeface="Courier New" panose="02070309020205020404" pitchFamily="49" charset="0"/>
              <a:buChar char="o"/>
              <a:defRPr sz="1895">
                <a:latin typeface="+mj-lt"/>
              </a:defRPr>
            </a:lvl3pPr>
            <a:lvl4pPr marL="1515745" indent="-216535">
              <a:buClr>
                <a:schemeClr val="accent5"/>
              </a:buClr>
              <a:buSzPct val="80000"/>
              <a:buFont typeface="Wingdings" panose="05000000000000000000" pitchFamily="2" charset="2"/>
              <a:buChar char="§"/>
              <a:defRPr sz="1610">
                <a:latin typeface="+mj-lt"/>
              </a:defRPr>
            </a:lvl4pPr>
            <a:lvl5pPr>
              <a:buClr>
                <a:schemeClr val="accent5">
                  <a:lumMod val="75000"/>
                </a:schemeClr>
              </a:buClr>
              <a:defRPr sz="1325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078980" cy="762000"/>
          </a:xfrm>
        </p:spPr>
        <p:txBody>
          <a:bodyPr/>
          <a:lstStyle>
            <a:lvl1pPr marL="173355" algn="l">
              <a:defRPr sz="379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6" name="Content Placeholder 2"/>
          <p:cNvSpPr>
            <a:spLocks noGrp="1"/>
          </p:cNvSpPr>
          <p:nvPr>
            <p:ph idx="13"/>
          </p:nvPr>
        </p:nvSpPr>
        <p:spPr>
          <a:xfrm>
            <a:off x="6085077" y="1059799"/>
            <a:ext cx="5366196" cy="5059363"/>
          </a:xfrm>
        </p:spPr>
        <p:txBody>
          <a:bodyPr/>
          <a:lstStyle>
            <a:lvl1pPr marL="252730" indent="-252730">
              <a:buSzPct val="65000"/>
              <a:buFontTx/>
              <a:buBlip>
                <a:blip r:embed="rId2"/>
              </a:buBlip>
              <a:defRPr sz="2465">
                <a:latin typeface="+mj-lt"/>
              </a:defRPr>
            </a:lvl1pPr>
            <a:lvl2pPr marL="680085" indent="-246380">
              <a:buClr>
                <a:schemeClr val="accent5"/>
              </a:buClr>
              <a:buSzPct val="65000"/>
              <a:buFont typeface="Wingdings" panose="05000000000000000000" pitchFamily="2" charset="2"/>
              <a:buChar char="q"/>
              <a:defRPr sz="2180">
                <a:latin typeface="+mj-lt"/>
              </a:defRPr>
            </a:lvl2pPr>
            <a:lvl3pPr marL="1082675" indent="-216535">
              <a:buClr>
                <a:schemeClr val="accent5"/>
              </a:buClr>
              <a:buSzPct val="80000"/>
              <a:buFont typeface="Courier New" panose="02070309020205020404" pitchFamily="49" charset="0"/>
              <a:buChar char="o"/>
              <a:defRPr sz="1895">
                <a:latin typeface="+mj-lt"/>
              </a:defRPr>
            </a:lvl3pPr>
            <a:lvl4pPr marL="1515745" indent="-216535">
              <a:buClr>
                <a:schemeClr val="accent5"/>
              </a:buClr>
              <a:buSzPct val="80000"/>
              <a:buFont typeface="Wingdings" panose="05000000000000000000" pitchFamily="2" charset="2"/>
              <a:buChar char="§"/>
              <a:defRPr sz="1610">
                <a:latin typeface="+mj-lt"/>
              </a:defRPr>
            </a:lvl4pPr>
            <a:lvl5pPr>
              <a:buClr>
                <a:schemeClr val="accent5">
                  <a:lumMod val="75000"/>
                </a:schemeClr>
              </a:buClr>
              <a:defRPr sz="1325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10760075" y="6492875"/>
            <a:ext cx="14287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baseline="0" smtClean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5161BD0B-48DF-4148-8ECD-5EB516E915EA}" type="datetime1">
              <a:rPr kumimoji="0" lang="en-US" sz="1135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 pitchFamily="34" charset="0"/>
                <a:ea typeface="Arial" panose="020B0604020202020204"/>
                <a:cs typeface="+mn-cs"/>
                <a:sym typeface="Arial" panose="020B0604020202020204"/>
              </a:rPr>
            </a:fld>
            <a:endParaRPr kumimoji="0" lang="en-US" sz="1135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 pitchFamily="34" charset="0"/>
              <a:ea typeface="Arial" panose="020B0604020202020204"/>
              <a:cs typeface="+mn-cs"/>
              <a:sym typeface="Arial" panose="020B0604020202020204"/>
            </a:endParaRP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68000" y="6492875"/>
            <a:ext cx="15240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>
              <a:defRPr>
                <a:solidFill>
                  <a:srgbClr val="FF0000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FA9B9C9A-CAB4-431F-BC34-A78CD4725034}" type="slidenum">
              <a:rPr kumimoji="0" lang="en-AU" altLang="en-US" sz="1135" b="0" i="0" u="none" strike="noStrike" kern="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 Light" panose="020F0302020204030204" pitchFamily="34" charset="0"/>
                <a:ea typeface="Arial" panose="020B0604020202020204"/>
                <a:cs typeface="Arial" panose="020B0604020202020204"/>
                <a:sym typeface="Arial" panose="020B0604020202020204"/>
              </a:rPr>
            </a:fld>
            <a:endParaRPr kumimoji="0" lang="en-AU" altLang="en-US" sz="1135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 Light" panose="020F0302020204030204" pitchFamily="34" charset="0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4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135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Arial" panose="020B0604020202020204"/>
              <a:cs typeface="+mn-cs"/>
              <a:sym typeface="Arial" panose="020B0604020202020204"/>
            </a:endParaRPr>
          </a:p>
        </p:txBody>
      </p:sp>
    </p:spTree>
  </p:cSld>
  <p:clrMapOvr>
    <a:masterClrMapping/>
  </p:clrMapOvr>
</p:sldLayout>
</file>

<file path=ppt/slideLayouts/slideLayout6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6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6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479797" y="506453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6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6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6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6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6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6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6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762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75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50800" dist="889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32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096000" y="6477000"/>
            <a:ext cx="6096000" cy="381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46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32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6477000"/>
            <a:ext cx="6096000" cy="381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46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32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6083300" y="6481763"/>
            <a:ext cx="0" cy="365125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ontent Placeholder 2"/>
          <p:cNvSpPr>
            <a:spLocks noGrp="1"/>
          </p:cNvSpPr>
          <p:nvPr>
            <p:ph idx="1"/>
          </p:nvPr>
        </p:nvSpPr>
        <p:spPr>
          <a:xfrm>
            <a:off x="406400" y="1066801"/>
            <a:ext cx="5608748" cy="5059363"/>
          </a:xfrm>
        </p:spPr>
        <p:txBody>
          <a:bodyPr/>
          <a:lstStyle>
            <a:lvl1pPr marL="252730" indent="-252730">
              <a:buSzPct val="65000"/>
              <a:buFontTx/>
              <a:buBlip>
                <a:blip r:embed="rId2"/>
              </a:buBlip>
              <a:defRPr sz="1895">
                <a:latin typeface="+mj-lt"/>
              </a:defRPr>
            </a:lvl1pPr>
            <a:lvl2pPr marL="680085" indent="-246380">
              <a:buClr>
                <a:schemeClr val="accent5"/>
              </a:buClr>
              <a:buSzPct val="65000"/>
              <a:buFont typeface="Wingdings" panose="05000000000000000000" pitchFamily="2" charset="2"/>
              <a:buChar char="q"/>
              <a:defRPr sz="1705">
                <a:latin typeface="+mj-lt"/>
              </a:defRPr>
            </a:lvl2pPr>
            <a:lvl3pPr marL="1082675" indent="-216535">
              <a:buClr>
                <a:schemeClr val="accent5"/>
              </a:buClr>
              <a:buSzPct val="80000"/>
              <a:buFont typeface="Courier New" panose="02070309020205020404" pitchFamily="49" charset="0"/>
              <a:buChar char="o"/>
              <a:defRPr sz="1515">
                <a:latin typeface="+mj-lt"/>
              </a:defRPr>
            </a:lvl3pPr>
            <a:lvl4pPr marL="1515745" indent="-216535">
              <a:buClr>
                <a:schemeClr val="accent5"/>
              </a:buClr>
              <a:buSzPct val="80000"/>
              <a:buFont typeface="Wingdings" panose="05000000000000000000" pitchFamily="2" charset="2"/>
              <a:buChar char="§"/>
              <a:defRPr sz="1325">
                <a:latin typeface="+mj-lt"/>
              </a:defRPr>
            </a:lvl4pPr>
            <a:lvl5pPr>
              <a:buClr>
                <a:schemeClr val="accent5">
                  <a:lumMod val="75000"/>
                </a:schemeClr>
              </a:buClr>
              <a:defRPr sz="1135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078980" cy="762000"/>
          </a:xfrm>
        </p:spPr>
        <p:txBody>
          <a:bodyPr/>
          <a:lstStyle>
            <a:lvl1pPr marL="173355" algn="l">
              <a:defRPr sz="379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5" name="Content Placeholder 2"/>
          <p:cNvSpPr>
            <a:spLocks noGrp="1"/>
          </p:cNvSpPr>
          <p:nvPr>
            <p:ph idx="13"/>
          </p:nvPr>
        </p:nvSpPr>
        <p:spPr>
          <a:xfrm>
            <a:off x="6257703" y="1039359"/>
            <a:ext cx="5608748" cy="5059363"/>
          </a:xfrm>
        </p:spPr>
        <p:txBody>
          <a:bodyPr/>
          <a:lstStyle>
            <a:lvl1pPr marL="252730" indent="-252730">
              <a:buSzPct val="65000"/>
              <a:buFontTx/>
              <a:buBlip>
                <a:blip r:embed="rId2"/>
              </a:buBlip>
              <a:defRPr sz="1895">
                <a:latin typeface="+mj-lt"/>
              </a:defRPr>
            </a:lvl1pPr>
            <a:lvl2pPr marL="680085" indent="-246380">
              <a:buClr>
                <a:schemeClr val="accent5"/>
              </a:buClr>
              <a:buSzPct val="65000"/>
              <a:buFont typeface="Wingdings" panose="05000000000000000000" pitchFamily="2" charset="2"/>
              <a:buChar char="q"/>
              <a:defRPr sz="1705">
                <a:latin typeface="+mj-lt"/>
              </a:defRPr>
            </a:lvl2pPr>
            <a:lvl3pPr marL="1082675" indent="-216535">
              <a:buClr>
                <a:schemeClr val="accent5"/>
              </a:buClr>
              <a:buSzPct val="80000"/>
              <a:buFont typeface="Courier New" panose="02070309020205020404" pitchFamily="49" charset="0"/>
              <a:buChar char="o"/>
              <a:defRPr sz="1515">
                <a:latin typeface="+mj-lt"/>
              </a:defRPr>
            </a:lvl3pPr>
            <a:lvl4pPr marL="1515745" indent="-216535">
              <a:buClr>
                <a:schemeClr val="accent5"/>
              </a:buClr>
              <a:buSzPct val="80000"/>
              <a:buFont typeface="Wingdings" panose="05000000000000000000" pitchFamily="2" charset="2"/>
              <a:buChar char="§"/>
              <a:defRPr sz="1325">
                <a:latin typeface="+mj-lt"/>
              </a:defRPr>
            </a:lvl4pPr>
            <a:lvl5pPr>
              <a:buClr>
                <a:schemeClr val="accent5">
                  <a:lumMod val="75000"/>
                </a:schemeClr>
              </a:buClr>
              <a:defRPr sz="1135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10760075" y="6492875"/>
            <a:ext cx="14287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baseline="0" smtClean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5161BD0B-48DF-4148-8ECD-5EB516E915EA}" type="datetime1">
              <a:rPr kumimoji="0" lang="en-US" sz="1135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 pitchFamily="34" charset="0"/>
                <a:ea typeface="Arial" panose="020B0604020202020204"/>
                <a:cs typeface="+mn-cs"/>
                <a:sym typeface="Arial" panose="020B0604020202020204"/>
              </a:rPr>
            </a:fld>
            <a:endParaRPr kumimoji="0" lang="en-US" sz="1135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 pitchFamily="34" charset="0"/>
              <a:ea typeface="Arial" panose="020B0604020202020204"/>
              <a:cs typeface="+mn-cs"/>
              <a:sym typeface="Arial" panose="020B0604020202020204"/>
            </a:endParaRP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68000" y="6492875"/>
            <a:ext cx="15240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>
              <a:defRPr>
                <a:solidFill>
                  <a:srgbClr val="FF0000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FA9B9C9A-CAB4-431F-BC34-A78CD4725034}" type="slidenum">
              <a:rPr kumimoji="0" lang="en-AU" altLang="en-US" sz="1135" b="0" i="0" u="none" strike="noStrike" kern="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 Light" panose="020F0302020204030204" pitchFamily="34" charset="0"/>
                <a:ea typeface="Arial" panose="020B0604020202020204"/>
                <a:cs typeface="Arial" panose="020B0604020202020204"/>
                <a:sym typeface="Arial" panose="020B0604020202020204"/>
              </a:rPr>
            </a:fld>
            <a:endParaRPr kumimoji="0" lang="en-AU" altLang="en-US" sz="1135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 Light" panose="020F0302020204030204" pitchFamily="34" charset="0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4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135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Arial" panose="020B0604020202020204"/>
              <a:cs typeface="+mn-cs"/>
              <a:sym typeface="Arial" panose="020B0604020202020204"/>
            </a:endParaRPr>
          </a:p>
        </p:txBody>
      </p:sp>
    </p:spTree>
  </p:cSld>
  <p:clrMapOvr>
    <a:masterClrMapping/>
  </p:clrMapOvr>
</p:sldLayout>
</file>

<file path=ppt/slideLayouts/slideLayout6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6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slide_image option 3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663476"/>
          </a:xfrm>
          <a:prstGeom prst="rect">
            <a:avLst/>
          </a:prstGeom>
        </p:spPr>
        <p:txBody>
          <a:bodyPr/>
          <a:lstStyle>
            <a:lvl1pPr>
              <a:defRPr sz="3030" b="0">
                <a:solidFill>
                  <a:srgbClr val="016AAB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69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174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en-AU" altLang="zh-CN"/>
            </a:fld>
            <a:endParaRPr lang="en-AU" altLang="zh-CN"/>
          </a:p>
        </p:txBody>
      </p:sp>
      <p:sp>
        <p:nvSpPr>
          <p:cNvPr id="3174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endParaRPr lang="en-AU" altLang="x-none"/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</p:sldLayout>
</file>

<file path=ppt/slideLayouts/slideLayout69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2770" name="Date Placeholder 4"/>
          <p:cNvSpPr>
            <a:spLocks noGrp="1"/>
          </p:cNvSpPr>
          <p:nvPr>
            <p:ph type="dt" sz="half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en-AU" altLang="zh-CN"/>
            </a:fld>
            <a:endParaRPr lang="en-AU" altLang="zh-CN"/>
          </a:p>
        </p:txBody>
      </p:sp>
      <p:sp>
        <p:nvSpPr>
          <p:cNvPr id="3277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endParaRPr lang="en-AU" altLang="x-none"/>
          </a:p>
        </p:txBody>
      </p:sp>
      <p:sp>
        <p:nvSpPr>
          <p:cNvPr id="3277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</p:sldLayout>
</file>

<file path=ppt/slideLayouts/slideLayout6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6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6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6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6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6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Google Shape;20;p30"/>
          <p:cNvPicPr preferRelativeResize="0"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61711" y="413356"/>
            <a:ext cx="8173296" cy="832191"/>
          </a:xfrm>
          <a:prstGeom prst="rect">
            <a:avLst/>
          </a:prstGeom>
        </p:spPr>
        <p:txBody>
          <a:bodyPr/>
          <a:lstStyle>
            <a:lvl1pPr algn="r">
              <a:defRPr sz="4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Text Placeholder 1"/>
          <p:cNvSpPr>
            <a:spLocks noGrp="1"/>
          </p:cNvSpPr>
          <p:nvPr>
            <p:ph type="body" idx="2"/>
          </p:nvPr>
        </p:nvSpPr>
        <p:spPr>
          <a:xfrm>
            <a:off x="3189804" y="1022662"/>
            <a:ext cx="8167793" cy="445769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Text Placeholder 1"/>
          <p:cNvSpPr>
            <a:spLocks noGrp="1"/>
          </p:cNvSpPr>
          <p:nvPr>
            <p:ph type="body" idx="10"/>
          </p:nvPr>
        </p:nvSpPr>
        <p:spPr>
          <a:xfrm>
            <a:off x="3189804" y="4075337"/>
            <a:ext cx="8167793" cy="445769"/>
          </a:xfrm>
          <a:prstGeom prst="rect">
            <a:avLst/>
          </a:prstGeom>
        </p:spPr>
        <p:txBody>
          <a:bodyPr/>
          <a:lstStyle>
            <a:lvl1pPr algn="r">
              <a:defRPr sz="1600">
                <a:solidFill>
                  <a:srgbClr val="DA4395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7" name="Text Placeholder 1"/>
          <p:cNvSpPr>
            <a:spLocks noGrp="1"/>
          </p:cNvSpPr>
          <p:nvPr>
            <p:ph type="body" idx="11"/>
          </p:nvPr>
        </p:nvSpPr>
        <p:spPr>
          <a:xfrm>
            <a:off x="3189804" y="1800488"/>
            <a:ext cx="8167793" cy="445769"/>
          </a:xfrm>
          <a:prstGeom prst="rect">
            <a:avLst/>
          </a:prstGeom>
        </p:spPr>
        <p:txBody>
          <a:bodyPr/>
          <a:lstStyle>
            <a:lvl1pPr algn="r">
              <a:defRPr sz="1900" b="1">
                <a:solidFill>
                  <a:srgbClr val="DA4395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8" name="Text Placeholder 1"/>
          <p:cNvSpPr>
            <a:spLocks noGrp="1"/>
          </p:cNvSpPr>
          <p:nvPr>
            <p:ph type="body" idx="13"/>
          </p:nvPr>
        </p:nvSpPr>
        <p:spPr>
          <a:xfrm>
            <a:off x="3189804" y="2100821"/>
            <a:ext cx="8167793" cy="445769"/>
          </a:xfrm>
          <a:prstGeom prst="rect">
            <a:avLst/>
          </a:prstGeom>
        </p:spPr>
        <p:txBody>
          <a:bodyPr/>
          <a:lstStyle>
            <a:lvl1pPr algn="r">
              <a:defRPr sz="140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762000"/>
          </a:xfrm>
          <a:prstGeom prst="rect">
            <a:avLst/>
          </a:prstGeom>
          <a:noFill/>
          <a:ln>
            <a:noFill/>
          </a:ln>
          <a:effectLst>
            <a:outerShdw blurRad="50800" dist="889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325" b="0" i="0" u="none" strike="noStrike" kern="0" cap="none" spc="0" normalizeH="0" baseline="0" noProof="0">
              <a:ln>
                <a:noFill/>
              </a:ln>
              <a:solidFill>
                <a:srgbClr val="3333B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096000" y="6477000"/>
            <a:ext cx="6096000" cy="381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46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32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6477000"/>
            <a:ext cx="6096000" cy="381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46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32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6083300" y="6481763"/>
            <a:ext cx="0" cy="365125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1785600" cy="762000"/>
          </a:xfrm>
          <a:noFill/>
        </p:spPr>
        <p:txBody>
          <a:bodyPr/>
          <a:lstStyle>
            <a:lvl1pPr marL="173355" algn="l">
              <a:defRPr sz="379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06400" y="1066801"/>
            <a:ext cx="5608748" cy="5059363"/>
          </a:xfrm>
        </p:spPr>
        <p:txBody>
          <a:bodyPr/>
          <a:lstStyle>
            <a:lvl1pPr marL="252730" indent="-252730">
              <a:buSzPct val="65000"/>
              <a:buFontTx/>
              <a:buBlip>
                <a:blip r:embed="rId2"/>
              </a:buBlip>
              <a:defRPr sz="1895">
                <a:latin typeface="+mj-lt"/>
              </a:defRPr>
            </a:lvl1pPr>
            <a:lvl2pPr marL="680085" indent="-246380">
              <a:buClr>
                <a:schemeClr val="accent5"/>
              </a:buClr>
              <a:buSzPct val="65000"/>
              <a:buFont typeface="Wingdings" panose="05000000000000000000" pitchFamily="2" charset="2"/>
              <a:buChar char="q"/>
              <a:defRPr sz="1705">
                <a:latin typeface="+mj-lt"/>
              </a:defRPr>
            </a:lvl2pPr>
            <a:lvl3pPr marL="1082675" indent="-216535">
              <a:buClr>
                <a:schemeClr val="accent5"/>
              </a:buClr>
              <a:buSzPct val="80000"/>
              <a:buFont typeface="Courier New" panose="02070309020205020404" pitchFamily="49" charset="0"/>
              <a:buChar char="o"/>
              <a:defRPr sz="1515">
                <a:latin typeface="+mj-lt"/>
              </a:defRPr>
            </a:lvl3pPr>
            <a:lvl4pPr marL="1515745" indent="-216535">
              <a:buClr>
                <a:schemeClr val="accent5"/>
              </a:buClr>
              <a:buSzPct val="80000"/>
              <a:buFont typeface="Wingdings" panose="05000000000000000000" pitchFamily="2" charset="2"/>
              <a:buChar char="§"/>
              <a:defRPr sz="1325">
                <a:latin typeface="+mj-lt"/>
              </a:defRPr>
            </a:lvl4pPr>
            <a:lvl5pPr>
              <a:buClr>
                <a:schemeClr val="accent5">
                  <a:lumMod val="75000"/>
                </a:schemeClr>
              </a:buClr>
              <a:defRPr sz="1135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idx="13"/>
          </p:nvPr>
        </p:nvSpPr>
        <p:spPr>
          <a:xfrm>
            <a:off x="6257703" y="1039359"/>
            <a:ext cx="5608748" cy="5059363"/>
          </a:xfrm>
        </p:spPr>
        <p:txBody>
          <a:bodyPr/>
          <a:lstStyle>
            <a:lvl1pPr marL="252730" indent="-252730">
              <a:buSzPct val="65000"/>
              <a:buFontTx/>
              <a:buBlip>
                <a:blip r:embed="rId2"/>
              </a:buBlip>
              <a:defRPr sz="1895">
                <a:latin typeface="+mj-lt"/>
              </a:defRPr>
            </a:lvl1pPr>
            <a:lvl2pPr marL="680085" indent="-246380">
              <a:buClr>
                <a:schemeClr val="accent5"/>
              </a:buClr>
              <a:buSzPct val="65000"/>
              <a:buFont typeface="Wingdings" panose="05000000000000000000" pitchFamily="2" charset="2"/>
              <a:buChar char="q"/>
              <a:defRPr sz="1705">
                <a:latin typeface="+mj-lt"/>
              </a:defRPr>
            </a:lvl2pPr>
            <a:lvl3pPr marL="1082675" indent="-216535">
              <a:buClr>
                <a:schemeClr val="accent5"/>
              </a:buClr>
              <a:buSzPct val="80000"/>
              <a:buFont typeface="Courier New" panose="02070309020205020404" pitchFamily="49" charset="0"/>
              <a:buChar char="o"/>
              <a:defRPr sz="1515">
                <a:latin typeface="+mj-lt"/>
              </a:defRPr>
            </a:lvl3pPr>
            <a:lvl4pPr marL="1515745" indent="-216535">
              <a:buClr>
                <a:schemeClr val="accent5"/>
              </a:buClr>
              <a:buSzPct val="80000"/>
              <a:buFont typeface="Wingdings" panose="05000000000000000000" pitchFamily="2" charset="2"/>
              <a:buChar char="§"/>
              <a:defRPr sz="1325">
                <a:latin typeface="+mj-lt"/>
              </a:defRPr>
            </a:lvl4pPr>
            <a:lvl5pPr>
              <a:buClr>
                <a:schemeClr val="accent5">
                  <a:lumMod val="75000"/>
                </a:schemeClr>
              </a:buClr>
              <a:defRPr sz="1135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10760075" y="6492875"/>
            <a:ext cx="14287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baseline="0" smtClean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5161BD0B-48DF-4148-8ECD-5EB516E915EA}" type="datetime1">
              <a:rPr kumimoji="0" lang="en-US" sz="1135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 pitchFamily="34" charset="0"/>
                <a:ea typeface="Arial" panose="020B0604020202020204"/>
                <a:cs typeface="+mn-cs"/>
                <a:sym typeface="Arial" panose="020B0604020202020204"/>
              </a:rPr>
            </a:fld>
            <a:endParaRPr kumimoji="0" lang="en-US" sz="1135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 pitchFamily="34" charset="0"/>
              <a:ea typeface="Arial" panose="020B0604020202020204"/>
              <a:cs typeface="+mn-cs"/>
              <a:sym typeface="Arial" panose="020B0604020202020204"/>
            </a:endParaRP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68000" y="6492875"/>
            <a:ext cx="15240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>
              <a:defRPr>
                <a:solidFill>
                  <a:srgbClr val="FF0000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FA9B9C9A-CAB4-431F-BC34-A78CD4725034}" type="slidenum">
              <a:rPr kumimoji="0" lang="en-AU" altLang="en-US" sz="1135" b="0" i="0" u="none" strike="noStrike" kern="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 Light" panose="020F0302020204030204" pitchFamily="34" charset="0"/>
                <a:ea typeface="Arial" panose="020B0604020202020204"/>
                <a:cs typeface="Arial" panose="020B0604020202020204"/>
                <a:sym typeface="Arial" panose="020B0604020202020204"/>
              </a:rPr>
            </a:fld>
            <a:endParaRPr kumimoji="0" lang="en-AU" altLang="en-US" sz="1135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 Light" panose="020F0302020204030204" pitchFamily="34" charset="0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4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135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Arial" panose="020B0604020202020204"/>
              <a:cs typeface="+mn-cs"/>
              <a:sym typeface="Arial" panose="020B0604020202020204"/>
            </a:endParaRPr>
          </a:p>
        </p:txBody>
      </p:sp>
    </p:spTree>
  </p:cSld>
  <p:clrMapOvr>
    <a:masterClrMapping/>
  </p:clrMapOvr>
</p:sldLayout>
</file>

<file path=ppt/slideLayouts/slideLayout7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479797" y="506453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7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7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7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7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7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7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7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7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7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slide_image option 3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663476"/>
          </a:xfrm>
          <a:prstGeom prst="rect">
            <a:avLst/>
          </a:prstGeom>
        </p:spPr>
        <p:txBody>
          <a:bodyPr/>
          <a:lstStyle>
            <a:lvl1pPr>
              <a:defRPr sz="3030" b="0">
                <a:solidFill>
                  <a:srgbClr val="016AAB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31750" y="5721350"/>
            <a:ext cx="12192000" cy="762000"/>
          </a:xfrm>
          <a:prstGeom prst="rect">
            <a:avLst/>
          </a:prstGeom>
          <a:noFill/>
          <a:ln>
            <a:noFill/>
          </a:ln>
          <a:effectLst>
            <a:outerShdw blurRad="50800" dist="889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325" b="0" i="0" u="none" strike="noStrike" kern="0" cap="none" spc="0" normalizeH="0" baseline="0" noProof="0" dirty="0">
              <a:ln>
                <a:noFill/>
              </a:ln>
              <a:solidFill>
                <a:srgbClr val="3333B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096000" y="6477000"/>
            <a:ext cx="6096000" cy="381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46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32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6477000"/>
            <a:ext cx="6096000" cy="381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46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32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6083300" y="6481763"/>
            <a:ext cx="0" cy="365125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2168" y="5733833"/>
            <a:ext cx="12192000" cy="762000"/>
          </a:xfrm>
          <a:noFill/>
        </p:spPr>
        <p:txBody>
          <a:bodyPr/>
          <a:lstStyle>
            <a:lvl1pPr marL="173355" algn="r">
              <a:defRPr sz="379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06400" y="250191"/>
            <a:ext cx="5608748" cy="5059363"/>
          </a:xfrm>
        </p:spPr>
        <p:txBody>
          <a:bodyPr/>
          <a:lstStyle>
            <a:lvl1pPr marL="252730" indent="-252730">
              <a:buSzPct val="65000"/>
              <a:buFontTx/>
              <a:buBlip>
                <a:blip r:embed="rId2"/>
              </a:buBlip>
              <a:defRPr sz="1895">
                <a:latin typeface="+mj-lt"/>
              </a:defRPr>
            </a:lvl1pPr>
            <a:lvl2pPr marL="680085" indent="-246380">
              <a:buClr>
                <a:schemeClr val="accent5"/>
              </a:buClr>
              <a:buSzPct val="65000"/>
              <a:buFont typeface="Wingdings" panose="05000000000000000000" pitchFamily="2" charset="2"/>
              <a:buChar char="q"/>
              <a:defRPr sz="1705">
                <a:latin typeface="+mj-lt"/>
              </a:defRPr>
            </a:lvl2pPr>
            <a:lvl3pPr marL="1082675" indent="-216535">
              <a:buClr>
                <a:schemeClr val="accent5"/>
              </a:buClr>
              <a:buSzPct val="80000"/>
              <a:buFont typeface="Courier New" panose="02070309020205020404" pitchFamily="49" charset="0"/>
              <a:buChar char="o"/>
              <a:defRPr sz="1515">
                <a:latin typeface="+mj-lt"/>
              </a:defRPr>
            </a:lvl3pPr>
            <a:lvl4pPr marL="1515745" indent="-216535">
              <a:buClr>
                <a:schemeClr val="accent5"/>
              </a:buClr>
              <a:buSzPct val="80000"/>
              <a:buFont typeface="Wingdings" panose="05000000000000000000" pitchFamily="2" charset="2"/>
              <a:buChar char="§"/>
              <a:defRPr sz="1325">
                <a:latin typeface="+mj-lt"/>
              </a:defRPr>
            </a:lvl4pPr>
            <a:lvl5pPr>
              <a:buClr>
                <a:schemeClr val="accent5">
                  <a:lumMod val="75000"/>
                </a:schemeClr>
              </a:buClr>
              <a:defRPr sz="1135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idx="13"/>
          </p:nvPr>
        </p:nvSpPr>
        <p:spPr>
          <a:xfrm>
            <a:off x="6257703" y="222750"/>
            <a:ext cx="5608748" cy="5059363"/>
          </a:xfrm>
        </p:spPr>
        <p:txBody>
          <a:bodyPr/>
          <a:lstStyle>
            <a:lvl1pPr marL="252730" indent="-252730">
              <a:buSzPct val="65000"/>
              <a:buFontTx/>
              <a:buBlip>
                <a:blip r:embed="rId2"/>
              </a:buBlip>
              <a:defRPr sz="1895">
                <a:latin typeface="+mj-lt"/>
              </a:defRPr>
            </a:lvl1pPr>
            <a:lvl2pPr marL="680085" indent="-246380">
              <a:buClr>
                <a:schemeClr val="accent5"/>
              </a:buClr>
              <a:buSzPct val="65000"/>
              <a:buFont typeface="Wingdings" panose="05000000000000000000" pitchFamily="2" charset="2"/>
              <a:buChar char="q"/>
              <a:defRPr sz="1705">
                <a:latin typeface="+mj-lt"/>
              </a:defRPr>
            </a:lvl2pPr>
            <a:lvl3pPr marL="1082675" indent="-216535">
              <a:buClr>
                <a:schemeClr val="accent5"/>
              </a:buClr>
              <a:buSzPct val="80000"/>
              <a:buFont typeface="Courier New" panose="02070309020205020404" pitchFamily="49" charset="0"/>
              <a:buChar char="o"/>
              <a:defRPr sz="1515">
                <a:latin typeface="+mj-lt"/>
              </a:defRPr>
            </a:lvl3pPr>
            <a:lvl4pPr marL="1515745" indent="-216535">
              <a:buClr>
                <a:schemeClr val="accent5"/>
              </a:buClr>
              <a:buSzPct val="80000"/>
              <a:buFont typeface="Wingdings" panose="05000000000000000000" pitchFamily="2" charset="2"/>
              <a:buChar char="§"/>
              <a:defRPr sz="1325">
                <a:latin typeface="+mj-lt"/>
              </a:defRPr>
            </a:lvl4pPr>
            <a:lvl5pPr>
              <a:buClr>
                <a:schemeClr val="accent5">
                  <a:lumMod val="75000"/>
                </a:schemeClr>
              </a:buClr>
              <a:defRPr sz="1135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10760075" y="6492875"/>
            <a:ext cx="14287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baseline="0" smtClean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5161BD0B-48DF-4148-8ECD-5EB516E915EA}" type="datetime1">
              <a:rPr kumimoji="0" lang="en-US" sz="1135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 pitchFamily="34" charset="0"/>
                <a:ea typeface="Arial" panose="020B0604020202020204"/>
                <a:cs typeface="+mn-cs"/>
                <a:sym typeface="Arial" panose="020B0604020202020204"/>
              </a:rPr>
            </a:fld>
            <a:endParaRPr kumimoji="0" lang="en-US" sz="1135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 pitchFamily="34" charset="0"/>
              <a:ea typeface="Arial" panose="020B0604020202020204"/>
              <a:cs typeface="+mn-cs"/>
              <a:sym typeface="Arial" panose="020B0604020202020204"/>
            </a:endParaRP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68000" y="6492875"/>
            <a:ext cx="15240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>
              <a:defRPr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FA9B9C9A-CAB4-431F-BC34-A78CD4725034}" type="slidenum">
              <a:rPr kumimoji="0" lang="en-AU" altLang="en-US" sz="1135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 pitchFamily="34" charset="0"/>
                <a:ea typeface="Arial" panose="020B0604020202020204"/>
                <a:cs typeface="Arial" panose="020B0604020202020204"/>
                <a:sym typeface="Arial" panose="020B0604020202020204"/>
              </a:rPr>
            </a:fld>
            <a:endParaRPr kumimoji="0" lang="en-AU" altLang="en-US" sz="1135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 pitchFamily="34" charset="0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4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135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Arial" panose="020B0604020202020204"/>
              <a:cs typeface="+mn-cs"/>
              <a:sym typeface="Arial" panose="020B0604020202020204"/>
            </a:endParaRPr>
          </a:p>
        </p:txBody>
      </p:sp>
    </p:spTree>
  </p:cSld>
  <p:clrMapOvr>
    <a:masterClrMapping/>
  </p:clrMapOvr>
</p:sldLayout>
</file>

<file path=ppt/slideLayouts/slideLayout7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174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en-AU" altLang="zh-CN"/>
            </a:fld>
            <a:endParaRPr lang="en-AU" altLang="zh-CN"/>
          </a:p>
        </p:txBody>
      </p:sp>
      <p:sp>
        <p:nvSpPr>
          <p:cNvPr id="3174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endParaRPr lang="en-AU" altLang="x-none"/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</p:sldLayout>
</file>

<file path=ppt/slideLayouts/slideLayout7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2770" name="Date Placeholder 4"/>
          <p:cNvSpPr>
            <a:spLocks noGrp="1"/>
          </p:cNvSpPr>
          <p:nvPr>
            <p:ph type="dt" sz="half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en-AU" altLang="zh-CN"/>
            </a:fld>
            <a:endParaRPr lang="en-AU" altLang="zh-CN"/>
          </a:p>
        </p:txBody>
      </p:sp>
      <p:sp>
        <p:nvSpPr>
          <p:cNvPr id="3277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endParaRPr lang="en-AU" altLang="x-none"/>
          </a:p>
        </p:txBody>
      </p:sp>
      <p:sp>
        <p:nvSpPr>
          <p:cNvPr id="3277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</p:sldLayout>
</file>

<file path=ppt/slideLayouts/slideLayout7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7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7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7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7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7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7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479797" y="506453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7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762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75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50800" dist="889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32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096000" y="6477000"/>
            <a:ext cx="6096000" cy="381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46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32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6477000"/>
            <a:ext cx="6096000" cy="381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46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32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6083300" y="6481763"/>
            <a:ext cx="0" cy="365125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ontent Placeholder 2"/>
          <p:cNvSpPr>
            <a:spLocks noGrp="1"/>
          </p:cNvSpPr>
          <p:nvPr>
            <p:ph idx="1"/>
          </p:nvPr>
        </p:nvSpPr>
        <p:spPr>
          <a:xfrm>
            <a:off x="406400" y="1066801"/>
            <a:ext cx="5608748" cy="5059363"/>
          </a:xfrm>
        </p:spPr>
        <p:txBody>
          <a:bodyPr/>
          <a:lstStyle>
            <a:lvl1pPr marL="252730" indent="-252730">
              <a:buSzPct val="65000"/>
              <a:buFontTx/>
              <a:buBlip>
                <a:blip r:embed="rId2"/>
              </a:buBlip>
              <a:defRPr sz="1515">
                <a:latin typeface="+mj-lt"/>
              </a:defRPr>
            </a:lvl1pPr>
            <a:lvl2pPr marL="680085" indent="-246380">
              <a:buClr>
                <a:schemeClr val="accent5"/>
              </a:buClr>
              <a:buSzPct val="65000"/>
              <a:buFont typeface="Wingdings" panose="05000000000000000000" pitchFamily="2" charset="2"/>
              <a:buChar char="q"/>
              <a:defRPr sz="1325">
                <a:latin typeface="+mj-lt"/>
              </a:defRPr>
            </a:lvl2pPr>
            <a:lvl3pPr marL="1082675" indent="-216535">
              <a:buClr>
                <a:srgbClr val="3333B2"/>
              </a:buClr>
              <a:buSzPct val="65000"/>
              <a:buFontTx/>
              <a:buBlip>
                <a:blip r:embed="rId3"/>
              </a:buBlip>
              <a:defRPr sz="1135">
                <a:latin typeface="+mj-lt"/>
              </a:defRPr>
            </a:lvl3pPr>
            <a:lvl4pPr marL="1515745" indent="-216535">
              <a:buSzPct val="65000"/>
              <a:buFontTx/>
              <a:buBlip>
                <a:blip r:embed="rId4"/>
              </a:buBlip>
              <a:defRPr sz="945">
                <a:latin typeface="+mj-lt"/>
              </a:defRPr>
            </a:lvl4pPr>
            <a:lvl5pPr>
              <a:buClr>
                <a:schemeClr val="accent5">
                  <a:lumMod val="75000"/>
                </a:schemeClr>
              </a:buClr>
              <a:defRPr sz="76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26" name="Content Placeholder 2"/>
          <p:cNvSpPr>
            <a:spLocks noGrp="1"/>
          </p:cNvSpPr>
          <p:nvPr>
            <p:ph idx="13"/>
          </p:nvPr>
        </p:nvSpPr>
        <p:spPr>
          <a:xfrm>
            <a:off x="6227680" y="1041367"/>
            <a:ext cx="5608748" cy="5059363"/>
          </a:xfrm>
        </p:spPr>
        <p:txBody>
          <a:bodyPr/>
          <a:lstStyle>
            <a:lvl1pPr marL="252730" indent="-252730">
              <a:buSzPct val="65000"/>
              <a:buFontTx/>
              <a:buBlip>
                <a:blip r:embed="rId2"/>
              </a:buBlip>
              <a:defRPr sz="1515">
                <a:latin typeface="+mj-lt"/>
              </a:defRPr>
            </a:lvl1pPr>
            <a:lvl2pPr marL="680085" indent="-246380">
              <a:buClr>
                <a:schemeClr val="accent5"/>
              </a:buClr>
              <a:buSzPct val="65000"/>
              <a:buFont typeface="Wingdings" panose="05000000000000000000" pitchFamily="2" charset="2"/>
              <a:buChar char="q"/>
              <a:defRPr sz="1325">
                <a:latin typeface="+mj-lt"/>
              </a:defRPr>
            </a:lvl2pPr>
            <a:lvl3pPr marL="1082675" indent="-216535">
              <a:buClr>
                <a:srgbClr val="3333B2"/>
              </a:buClr>
              <a:buSzPct val="65000"/>
              <a:buFontTx/>
              <a:buBlip>
                <a:blip r:embed="rId3"/>
              </a:buBlip>
              <a:defRPr sz="1135">
                <a:latin typeface="+mj-lt"/>
              </a:defRPr>
            </a:lvl3pPr>
            <a:lvl4pPr marL="1515745" indent="-216535">
              <a:buSzPct val="65000"/>
              <a:buFontTx/>
              <a:buBlip>
                <a:blip r:embed="rId4"/>
              </a:buBlip>
              <a:defRPr sz="945">
                <a:latin typeface="+mj-lt"/>
              </a:defRPr>
            </a:lvl4pPr>
            <a:lvl5pPr>
              <a:buClr>
                <a:schemeClr val="accent5">
                  <a:lumMod val="75000"/>
                </a:schemeClr>
              </a:buClr>
              <a:defRPr sz="76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078980" cy="762000"/>
          </a:xfrm>
        </p:spPr>
        <p:txBody>
          <a:bodyPr/>
          <a:lstStyle>
            <a:lvl1pPr marL="173355" algn="l">
              <a:defRPr sz="379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10760075" y="6492875"/>
            <a:ext cx="14287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baseline="0" smtClean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5161BD0B-48DF-4148-8ECD-5EB516E915EA}" type="datetime1">
              <a:rPr kumimoji="0" lang="en-US" sz="1135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 pitchFamily="34" charset="0"/>
                <a:ea typeface="Arial" panose="020B0604020202020204"/>
                <a:cs typeface="+mn-cs"/>
                <a:sym typeface="Arial" panose="020B0604020202020204"/>
              </a:rPr>
            </a:fld>
            <a:endParaRPr kumimoji="0" lang="en-US" sz="1135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 pitchFamily="34" charset="0"/>
              <a:ea typeface="Arial" panose="020B0604020202020204"/>
              <a:cs typeface="+mn-cs"/>
              <a:sym typeface="Arial" panose="020B0604020202020204"/>
            </a:endParaRP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68000" y="6492875"/>
            <a:ext cx="15240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>
              <a:defRPr>
                <a:solidFill>
                  <a:srgbClr val="FF0000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FA9B9C9A-CAB4-431F-BC34-A78CD4725034}" type="slidenum">
              <a:rPr kumimoji="0" lang="en-AU" altLang="en-US" sz="1135" b="0" i="0" u="none" strike="noStrike" kern="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 Light" panose="020F0302020204030204" pitchFamily="34" charset="0"/>
                <a:ea typeface="Arial" panose="020B0604020202020204"/>
                <a:cs typeface="Arial" panose="020B0604020202020204"/>
                <a:sym typeface="Arial" panose="020B0604020202020204"/>
              </a:rPr>
            </a:fld>
            <a:endParaRPr kumimoji="0" lang="en-AU" altLang="en-US" sz="1135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 Light" panose="020F0302020204030204" pitchFamily="34" charset="0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4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135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Arial" panose="020B0604020202020204"/>
              <a:cs typeface="+mn-cs"/>
              <a:sym typeface="Arial" panose="020B0604020202020204"/>
            </a:endParaRPr>
          </a:p>
        </p:txBody>
      </p:sp>
    </p:spTree>
  </p:cSld>
  <p:clrMapOvr>
    <a:masterClrMapping/>
  </p:clrMapOvr>
</p:sldLayout>
</file>

<file path=ppt/slideLayouts/slideLayout7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7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7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7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7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7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7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7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slide_image option 3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663476"/>
          </a:xfrm>
          <a:prstGeom prst="rect">
            <a:avLst/>
          </a:prstGeom>
        </p:spPr>
        <p:txBody>
          <a:bodyPr/>
          <a:lstStyle>
            <a:lvl1pPr>
              <a:defRPr sz="3030" b="0">
                <a:solidFill>
                  <a:srgbClr val="016AAB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7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174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en-AU" altLang="zh-CN"/>
            </a:fld>
            <a:endParaRPr lang="en-AU" altLang="zh-CN"/>
          </a:p>
        </p:txBody>
      </p:sp>
      <p:sp>
        <p:nvSpPr>
          <p:cNvPr id="3174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endParaRPr lang="en-AU" altLang="x-none"/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</p:sldLayout>
</file>

<file path=ppt/slideLayouts/slideLayout7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2770" name="Date Placeholder 4"/>
          <p:cNvSpPr>
            <a:spLocks noGrp="1"/>
          </p:cNvSpPr>
          <p:nvPr>
            <p:ph type="dt" sz="half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en-AU" altLang="zh-CN"/>
            </a:fld>
            <a:endParaRPr lang="en-AU" altLang="zh-CN"/>
          </a:p>
        </p:txBody>
      </p:sp>
      <p:sp>
        <p:nvSpPr>
          <p:cNvPr id="3277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endParaRPr lang="en-AU" altLang="x-none"/>
          </a:p>
        </p:txBody>
      </p:sp>
      <p:sp>
        <p:nvSpPr>
          <p:cNvPr id="3277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762000"/>
          </a:xfrm>
          <a:prstGeom prst="rect">
            <a:avLst/>
          </a:prstGeom>
          <a:noFill/>
          <a:ln>
            <a:noFill/>
          </a:ln>
          <a:effectLst>
            <a:outerShdw blurRad="50800" dist="889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325" b="0" i="0" u="none" strike="noStrike" kern="0" cap="none" spc="0" normalizeH="0" baseline="0" noProof="0">
              <a:ln>
                <a:noFill/>
              </a:ln>
              <a:solidFill>
                <a:srgbClr val="3333B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096000" y="6477000"/>
            <a:ext cx="6096000" cy="381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46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32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6477000"/>
            <a:ext cx="6096000" cy="381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46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32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6083300" y="6481763"/>
            <a:ext cx="0" cy="365125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62000"/>
          </a:xfrm>
        </p:spPr>
        <p:txBody>
          <a:bodyPr/>
          <a:lstStyle>
            <a:lvl1pPr marL="173355" algn="l">
              <a:defRPr sz="379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06400" y="1066801"/>
            <a:ext cx="5608748" cy="5059363"/>
          </a:xfrm>
        </p:spPr>
        <p:txBody>
          <a:bodyPr/>
          <a:lstStyle>
            <a:lvl1pPr marL="252730" indent="-252730">
              <a:buSzPct val="65000"/>
              <a:buFontTx/>
              <a:buBlip>
                <a:blip r:embed="rId2"/>
              </a:buBlip>
              <a:defRPr sz="1515">
                <a:latin typeface="+mj-lt"/>
              </a:defRPr>
            </a:lvl1pPr>
            <a:lvl2pPr marL="680085" indent="-246380">
              <a:buClr>
                <a:schemeClr val="accent5"/>
              </a:buClr>
              <a:buSzPct val="65000"/>
              <a:buFont typeface="Wingdings" panose="05000000000000000000" pitchFamily="2" charset="2"/>
              <a:buChar char="q"/>
              <a:defRPr sz="1325">
                <a:latin typeface="+mj-lt"/>
              </a:defRPr>
            </a:lvl2pPr>
            <a:lvl3pPr marL="1082675" indent="-216535">
              <a:buClr>
                <a:srgbClr val="3333B2"/>
              </a:buClr>
              <a:buSzPct val="65000"/>
              <a:buFontTx/>
              <a:buBlip>
                <a:blip r:embed="rId3"/>
              </a:buBlip>
              <a:defRPr sz="1135">
                <a:latin typeface="+mj-lt"/>
              </a:defRPr>
            </a:lvl3pPr>
            <a:lvl4pPr marL="1515745" indent="-216535">
              <a:buSzPct val="65000"/>
              <a:buFontTx/>
              <a:buBlip>
                <a:blip r:embed="rId4"/>
              </a:buBlip>
              <a:defRPr sz="945">
                <a:latin typeface="+mj-lt"/>
              </a:defRPr>
            </a:lvl4pPr>
            <a:lvl5pPr>
              <a:buClr>
                <a:schemeClr val="accent5">
                  <a:lumMod val="75000"/>
                </a:schemeClr>
              </a:buClr>
              <a:defRPr sz="76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idx="13"/>
          </p:nvPr>
        </p:nvSpPr>
        <p:spPr>
          <a:xfrm>
            <a:off x="6227680" y="1041367"/>
            <a:ext cx="5608748" cy="5059363"/>
          </a:xfrm>
        </p:spPr>
        <p:txBody>
          <a:bodyPr/>
          <a:lstStyle>
            <a:lvl1pPr marL="252730" indent="-252730">
              <a:buSzPct val="65000"/>
              <a:buFontTx/>
              <a:buBlip>
                <a:blip r:embed="rId2"/>
              </a:buBlip>
              <a:defRPr sz="1515">
                <a:latin typeface="+mj-lt"/>
              </a:defRPr>
            </a:lvl1pPr>
            <a:lvl2pPr marL="680085" indent="-246380">
              <a:buClr>
                <a:schemeClr val="accent5"/>
              </a:buClr>
              <a:buSzPct val="65000"/>
              <a:buFont typeface="Wingdings" panose="05000000000000000000" pitchFamily="2" charset="2"/>
              <a:buChar char="q"/>
              <a:defRPr sz="1325">
                <a:latin typeface="+mj-lt"/>
              </a:defRPr>
            </a:lvl2pPr>
            <a:lvl3pPr marL="1082675" indent="-216535">
              <a:buClr>
                <a:srgbClr val="3333B2"/>
              </a:buClr>
              <a:buSzPct val="65000"/>
              <a:buFontTx/>
              <a:buBlip>
                <a:blip r:embed="rId3"/>
              </a:buBlip>
              <a:defRPr sz="1135">
                <a:latin typeface="+mj-lt"/>
              </a:defRPr>
            </a:lvl3pPr>
            <a:lvl4pPr marL="1515745" indent="-216535">
              <a:buSzPct val="65000"/>
              <a:buFontTx/>
              <a:buBlip>
                <a:blip r:embed="rId4"/>
              </a:buBlip>
              <a:defRPr sz="945">
                <a:latin typeface="+mj-lt"/>
              </a:defRPr>
            </a:lvl4pPr>
            <a:lvl5pPr>
              <a:buClr>
                <a:schemeClr val="accent5">
                  <a:lumMod val="75000"/>
                </a:schemeClr>
              </a:buClr>
              <a:defRPr sz="76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10760075" y="6492875"/>
            <a:ext cx="14287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baseline="0" smtClean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5161BD0B-48DF-4148-8ECD-5EB516E915EA}" type="datetime1">
              <a:rPr kumimoji="0" lang="en-US" sz="1135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 pitchFamily="34" charset="0"/>
                <a:ea typeface="Arial" panose="020B0604020202020204"/>
                <a:cs typeface="+mn-cs"/>
                <a:sym typeface="Arial" panose="020B0604020202020204"/>
              </a:rPr>
            </a:fld>
            <a:endParaRPr kumimoji="0" lang="en-US" sz="1135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 pitchFamily="34" charset="0"/>
              <a:ea typeface="Arial" panose="020B0604020202020204"/>
              <a:cs typeface="+mn-cs"/>
              <a:sym typeface="Arial" panose="020B0604020202020204"/>
            </a:endParaRP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68000" y="6492875"/>
            <a:ext cx="15240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>
              <a:defRPr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FA9B9C9A-CAB4-431F-BC34-A78CD4725034}" type="slidenum">
              <a:rPr kumimoji="0" lang="en-AU" altLang="en-US" sz="1135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 pitchFamily="34" charset="0"/>
                <a:ea typeface="Arial" panose="020B0604020202020204"/>
                <a:cs typeface="Arial" panose="020B0604020202020204"/>
                <a:sym typeface="Arial" panose="020B0604020202020204"/>
              </a:rPr>
            </a:fld>
            <a:endParaRPr kumimoji="0" lang="en-AU" altLang="en-US" sz="1135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 pitchFamily="34" charset="0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4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135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Arial" panose="020B0604020202020204"/>
              <a:cs typeface="+mn-cs"/>
              <a:sym typeface="Arial" panose="020B0604020202020204"/>
            </a:endParaRPr>
          </a:p>
        </p:txBody>
      </p:sp>
    </p:spTree>
  </p:cSld>
  <p:clrMapOvr>
    <a:masterClrMapping/>
  </p:clrMapOvr>
</p:sldLayout>
</file>

<file path=ppt/slideLayouts/slideLayout7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7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7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7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7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7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7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479797" y="506453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7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7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7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14287" y="5772150"/>
            <a:ext cx="12192000" cy="762000"/>
          </a:xfrm>
          <a:prstGeom prst="rect">
            <a:avLst/>
          </a:prstGeom>
          <a:noFill/>
          <a:ln>
            <a:noFill/>
          </a:ln>
          <a:effectLst>
            <a:outerShdw blurRad="50800" dist="889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325" b="0" i="0" u="none" strike="noStrike" kern="0" cap="none" spc="0" normalizeH="0" baseline="0" noProof="0">
              <a:ln>
                <a:noFill/>
              </a:ln>
              <a:solidFill>
                <a:srgbClr val="3333B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096000" y="6477000"/>
            <a:ext cx="6096000" cy="381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46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32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6477000"/>
            <a:ext cx="6096000" cy="381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46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32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6083300" y="6481763"/>
            <a:ext cx="0" cy="365125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4064" y="5772416"/>
            <a:ext cx="12192000" cy="762000"/>
          </a:xfrm>
        </p:spPr>
        <p:txBody>
          <a:bodyPr/>
          <a:lstStyle>
            <a:lvl1pPr marL="173355" algn="r">
              <a:defRPr sz="379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06400" y="316402"/>
            <a:ext cx="5608748" cy="5059363"/>
          </a:xfrm>
        </p:spPr>
        <p:txBody>
          <a:bodyPr/>
          <a:lstStyle>
            <a:lvl1pPr marL="252730" indent="-252730">
              <a:buSzPct val="65000"/>
              <a:buFontTx/>
              <a:buBlip>
                <a:blip r:embed="rId2"/>
              </a:buBlip>
              <a:defRPr sz="1515">
                <a:latin typeface="+mj-lt"/>
              </a:defRPr>
            </a:lvl1pPr>
            <a:lvl2pPr marL="680085" indent="-246380">
              <a:buClr>
                <a:schemeClr val="accent5"/>
              </a:buClr>
              <a:buSzPct val="65000"/>
              <a:buFont typeface="Wingdings" panose="05000000000000000000" pitchFamily="2" charset="2"/>
              <a:buChar char="q"/>
              <a:defRPr sz="1325">
                <a:latin typeface="+mj-lt"/>
              </a:defRPr>
            </a:lvl2pPr>
            <a:lvl3pPr marL="1082675" indent="-216535">
              <a:buClr>
                <a:srgbClr val="3333B2"/>
              </a:buClr>
              <a:buSzPct val="65000"/>
              <a:buFontTx/>
              <a:buBlip>
                <a:blip r:embed="rId3"/>
              </a:buBlip>
              <a:defRPr sz="1135">
                <a:latin typeface="+mj-lt"/>
              </a:defRPr>
            </a:lvl3pPr>
            <a:lvl4pPr marL="1515745" indent="-216535">
              <a:buSzPct val="65000"/>
              <a:buFontTx/>
              <a:buBlip>
                <a:blip r:embed="rId4"/>
              </a:buBlip>
              <a:defRPr sz="945">
                <a:latin typeface="+mj-lt"/>
              </a:defRPr>
            </a:lvl4pPr>
            <a:lvl5pPr>
              <a:buClr>
                <a:schemeClr val="accent5">
                  <a:lumMod val="75000"/>
                </a:schemeClr>
              </a:buClr>
              <a:defRPr sz="76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idx="13"/>
          </p:nvPr>
        </p:nvSpPr>
        <p:spPr>
          <a:xfrm>
            <a:off x="6227680" y="290968"/>
            <a:ext cx="5608748" cy="5059363"/>
          </a:xfrm>
        </p:spPr>
        <p:txBody>
          <a:bodyPr/>
          <a:lstStyle>
            <a:lvl1pPr marL="252730" indent="-252730">
              <a:buSzPct val="65000"/>
              <a:buFontTx/>
              <a:buBlip>
                <a:blip r:embed="rId2"/>
              </a:buBlip>
              <a:defRPr sz="1515">
                <a:latin typeface="+mj-lt"/>
              </a:defRPr>
            </a:lvl1pPr>
            <a:lvl2pPr marL="680085" indent="-246380">
              <a:buClr>
                <a:schemeClr val="accent5"/>
              </a:buClr>
              <a:buSzPct val="65000"/>
              <a:buFont typeface="Wingdings" panose="05000000000000000000" pitchFamily="2" charset="2"/>
              <a:buChar char="q"/>
              <a:defRPr sz="1325">
                <a:latin typeface="+mj-lt"/>
              </a:defRPr>
            </a:lvl2pPr>
            <a:lvl3pPr marL="1082675" indent="-216535">
              <a:buClr>
                <a:srgbClr val="3333B2"/>
              </a:buClr>
              <a:buSzPct val="65000"/>
              <a:buFontTx/>
              <a:buBlip>
                <a:blip r:embed="rId3"/>
              </a:buBlip>
              <a:defRPr sz="1135">
                <a:latin typeface="+mj-lt"/>
              </a:defRPr>
            </a:lvl3pPr>
            <a:lvl4pPr marL="1515745" indent="-216535">
              <a:buSzPct val="65000"/>
              <a:buFontTx/>
              <a:buBlip>
                <a:blip r:embed="rId4"/>
              </a:buBlip>
              <a:defRPr sz="945">
                <a:latin typeface="+mj-lt"/>
              </a:defRPr>
            </a:lvl4pPr>
            <a:lvl5pPr>
              <a:buClr>
                <a:schemeClr val="accent5">
                  <a:lumMod val="75000"/>
                </a:schemeClr>
              </a:buClr>
              <a:defRPr sz="76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10760075" y="6492875"/>
            <a:ext cx="14287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baseline="0" smtClean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5161BD0B-48DF-4148-8ECD-5EB516E915EA}" type="datetime1">
              <a:rPr kumimoji="0" lang="en-US" sz="1135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 pitchFamily="34" charset="0"/>
                <a:ea typeface="Arial" panose="020B0604020202020204"/>
                <a:cs typeface="+mn-cs"/>
                <a:sym typeface="Arial" panose="020B0604020202020204"/>
              </a:rPr>
            </a:fld>
            <a:endParaRPr kumimoji="0" lang="en-US" sz="1135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 pitchFamily="34" charset="0"/>
              <a:ea typeface="Arial" panose="020B0604020202020204"/>
              <a:cs typeface="+mn-cs"/>
              <a:sym typeface="Arial" panose="020B0604020202020204"/>
            </a:endParaRP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68000" y="6492875"/>
            <a:ext cx="15240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>
              <a:defRPr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FA9B9C9A-CAB4-431F-BC34-A78CD4725034}" type="slidenum">
              <a:rPr kumimoji="0" lang="en-AU" altLang="en-US" sz="1135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 pitchFamily="34" charset="0"/>
                <a:ea typeface="Arial" panose="020B0604020202020204"/>
                <a:cs typeface="Arial" panose="020B0604020202020204"/>
                <a:sym typeface="Arial" panose="020B0604020202020204"/>
              </a:rPr>
            </a:fld>
            <a:endParaRPr kumimoji="0" lang="en-AU" altLang="en-US" sz="1135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 pitchFamily="34" charset="0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4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135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Arial" panose="020B0604020202020204"/>
              <a:cs typeface="+mn-cs"/>
              <a:sym typeface="Arial" panose="020B0604020202020204"/>
            </a:endParaRPr>
          </a:p>
        </p:txBody>
      </p:sp>
    </p:spTree>
  </p:cSld>
  <p:clrMapOvr>
    <a:masterClrMapping/>
  </p:clrMapOvr>
</p:sldLayout>
</file>

<file path=ppt/slideLayouts/slideLayout7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7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7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7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7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7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slide_image option 3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663476"/>
          </a:xfrm>
          <a:prstGeom prst="rect">
            <a:avLst/>
          </a:prstGeom>
        </p:spPr>
        <p:txBody>
          <a:bodyPr/>
          <a:lstStyle>
            <a:lvl1pPr>
              <a:defRPr sz="3030" b="0">
                <a:solidFill>
                  <a:srgbClr val="016AAB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7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174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en-AU" altLang="zh-CN"/>
            </a:fld>
            <a:endParaRPr lang="en-AU" altLang="zh-CN"/>
          </a:p>
        </p:txBody>
      </p:sp>
      <p:sp>
        <p:nvSpPr>
          <p:cNvPr id="3174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endParaRPr lang="en-AU" altLang="x-none"/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</p:sldLayout>
</file>

<file path=ppt/slideLayouts/slideLayout74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2770" name="Date Placeholder 4"/>
          <p:cNvSpPr>
            <a:spLocks noGrp="1"/>
          </p:cNvSpPr>
          <p:nvPr>
            <p:ph type="dt" sz="half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en-AU" altLang="zh-CN"/>
            </a:fld>
            <a:endParaRPr lang="en-AU" altLang="zh-CN"/>
          </a:p>
        </p:txBody>
      </p:sp>
      <p:sp>
        <p:nvSpPr>
          <p:cNvPr id="3277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endParaRPr lang="en-AU" altLang="x-none"/>
          </a:p>
        </p:txBody>
      </p:sp>
      <p:sp>
        <p:nvSpPr>
          <p:cNvPr id="3277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</p:sldLayout>
</file>

<file path=ppt/slideLayouts/slideLayout7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7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3"/>
          <p:cNvSpPr/>
          <p:nvPr/>
        </p:nvSpPr>
        <p:spPr>
          <a:xfrm rot="10800000" flipH="1">
            <a:off x="4155573" y="-2"/>
            <a:ext cx="8036427" cy="4179401"/>
          </a:xfrm>
          <a:custGeom>
            <a:avLst/>
            <a:gdLst>
              <a:gd name="connsiteX0" fmla="*/ 7628699 w 10752898"/>
              <a:gd name="connsiteY0" fmla="*/ 0 h 6857999"/>
              <a:gd name="connsiteX1" fmla="*/ 0 w 10752898"/>
              <a:gd name="connsiteY1" fmla="*/ 0 h 6857999"/>
              <a:gd name="connsiteX2" fmla="*/ 6857999 w 10752898"/>
              <a:gd name="connsiteY2" fmla="*/ 6857999 h 6857999"/>
              <a:gd name="connsiteX3" fmla="*/ 10752898 w 10752898"/>
              <a:gd name="connsiteY3" fmla="*/ 6857999 h 6857999"/>
              <a:gd name="connsiteX4" fmla="*/ 10752898 w 10752898"/>
              <a:gd name="connsiteY4" fmla="*/ 3124199 h 6857999"/>
              <a:gd name="connsiteX5" fmla="*/ 7628699 w 10752898"/>
              <a:gd name="connsiteY5" fmla="*/ 0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752898" h="6857999">
                <a:moveTo>
                  <a:pt x="7628699" y="0"/>
                </a:moveTo>
                <a:lnTo>
                  <a:pt x="0" y="0"/>
                </a:lnTo>
                <a:lnTo>
                  <a:pt x="6857999" y="6857999"/>
                </a:lnTo>
                <a:lnTo>
                  <a:pt x="10752898" y="6857999"/>
                </a:lnTo>
                <a:lnTo>
                  <a:pt x="10752898" y="3124199"/>
                </a:lnTo>
                <a:lnTo>
                  <a:pt x="7628699" y="0"/>
                </a:lnTo>
                <a:close/>
              </a:path>
            </a:pathLst>
          </a:custGeom>
          <a:gradFill>
            <a:gsLst>
              <a:gs pos="0">
                <a:srgbClr val="0C4068"/>
              </a:gs>
              <a:gs pos="50000">
                <a:srgbClr val="46B688">
                  <a:alpha val="70000"/>
                </a:srgbClr>
              </a:gs>
              <a:gs pos="100000">
                <a:srgbClr val="016AA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7715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52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9" y="4248228"/>
            <a:ext cx="10363200" cy="682181"/>
          </a:xfrm>
          <a:noFill/>
        </p:spPr>
        <p:txBody>
          <a:bodyPr anchor="ctr"/>
          <a:lstStyle>
            <a:lvl1pPr algn="l">
              <a:defRPr sz="3790" b="1" cap="all">
                <a:solidFill>
                  <a:schemeClr val="accent5">
                    <a:lumMod val="75000"/>
                  </a:schemeClr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Text Placeholder 6"/>
          <p:cNvSpPr>
            <a:spLocks noGrp="1"/>
          </p:cNvSpPr>
          <p:nvPr>
            <p:ph type="body" idx="1"/>
          </p:nvPr>
        </p:nvSpPr>
        <p:spPr>
          <a:xfrm>
            <a:off x="32169" y="4793973"/>
            <a:ext cx="10363200" cy="476916"/>
          </a:xfrm>
        </p:spPr>
        <p:txBody>
          <a:bodyPr/>
          <a:lstStyle>
            <a:lvl1pPr marL="0" indent="0">
              <a:buNone/>
              <a:defRPr sz="2655" i="1">
                <a:solidFill>
                  <a:srgbClr val="B48900"/>
                </a:solidFill>
              </a:defRPr>
            </a:lvl1pPr>
          </a:lstStyle>
          <a:p>
            <a:endParaRPr lang="en-AU" dirty="0"/>
          </a:p>
        </p:txBody>
      </p:sp>
      <p:grpSp>
        <p:nvGrpSpPr>
          <p:cNvPr id="8" name="Group 7"/>
          <p:cNvGrpSpPr/>
          <p:nvPr/>
        </p:nvGrpSpPr>
        <p:grpSpPr>
          <a:xfrm>
            <a:off x="193871" y="4154335"/>
            <a:ext cx="2035772" cy="93283"/>
            <a:chOff x="-170626" y="0"/>
            <a:chExt cx="13534857" cy="166915"/>
          </a:xfrm>
          <a:effectLst>
            <a:outerShdw blurRad="38100" dist="25400" dir="5400000" algn="ctr" rotWithShape="0">
              <a:srgbClr val="000000">
                <a:alpha val="20000"/>
              </a:srgbClr>
            </a:outerShdw>
          </a:effectLst>
        </p:grpSpPr>
        <p:sp>
          <p:nvSpPr>
            <p:cNvPr id="9" name="Parallelogram 8"/>
            <p:cNvSpPr/>
            <p:nvPr/>
          </p:nvSpPr>
          <p:spPr>
            <a:xfrm>
              <a:off x="-170626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016A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 panose="020B0604020202020204"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 panose="020B0604020202020204"/>
              </a:endParaRPr>
            </a:p>
          </p:txBody>
        </p:sp>
        <p:sp>
          <p:nvSpPr>
            <p:cNvPr id="10" name="Parallelogram 9"/>
            <p:cNvSpPr/>
            <p:nvPr/>
          </p:nvSpPr>
          <p:spPr>
            <a:xfrm>
              <a:off x="4340993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46B6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 panose="020B0604020202020204"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 panose="020B0604020202020204"/>
              </a:endParaRPr>
            </a:p>
          </p:txBody>
        </p:sp>
        <p:sp>
          <p:nvSpPr>
            <p:cNvPr id="11" name="Parallelogram 10"/>
            <p:cNvSpPr/>
            <p:nvPr/>
          </p:nvSpPr>
          <p:spPr>
            <a:xfrm>
              <a:off x="8852612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FEA3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 panose="020B0604020202020204"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 panose="020B0604020202020204"/>
              </a:endParaRPr>
            </a:p>
          </p:txBody>
        </p:sp>
      </p:grp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593B8718-BD60-45DE-8E66-8461A49D1EED}" type="datetime1">
              <a:rPr kumimoji="0" lang="en-US" sz="1135" b="0" i="0" u="none" strike="noStrike" kern="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Arial" panose="020B0604020202020204"/>
                <a:cs typeface="+mn-cs"/>
                <a:sym typeface="Arial" panose="020B0604020202020204"/>
              </a:rPr>
            </a:fld>
            <a:endParaRPr kumimoji="0" lang="en-US" sz="1135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Arial" panose="020B0604020202020204"/>
              <a:cs typeface="+mn-cs"/>
              <a:sym typeface="Arial" panose="020B0604020202020204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135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Arial" panose="020B0604020202020204"/>
              <a:cs typeface="+mn-cs"/>
              <a:sym typeface="Arial" panose="020B0604020202020204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638E3017-54FE-426A-8816-49213672767C}" type="slidenum">
              <a:rPr kumimoji="0" lang="en-AU" altLang="en-US" sz="1135" b="0" i="0" u="none" strike="noStrike" kern="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Arial" panose="020B0604020202020204"/>
                <a:cs typeface="Arial" panose="020B0604020202020204"/>
                <a:sym typeface="Arial" panose="020B0604020202020204"/>
              </a:rPr>
            </a:fld>
            <a:endParaRPr kumimoji="0" lang="en-AU" altLang="en-US" sz="1135" b="0" i="0" u="none" strike="noStrike" kern="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Layout>
</file>

<file path=ppt/slideLayouts/slideLayout7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7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7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7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7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479797" y="506453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7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7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7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7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7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096000" y="6477000"/>
            <a:ext cx="6096000" cy="381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46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32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6477000"/>
            <a:ext cx="6096000" cy="381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46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32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6083300" y="6481763"/>
            <a:ext cx="0" cy="365125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10760075" y="6492875"/>
            <a:ext cx="14287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baseline="0" smtClean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5161BD0B-48DF-4148-8ECD-5EB516E915EA}" type="datetime1">
              <a:rPr kumimoji="0" lang="en-US" sz="1135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 pitchFamily="34" charset="0"/>
                <a:ea typeface="Arial" panose="020B0604020202020204"/>
                <a:cs typeface="+mn-cs"/>
                <a:sym typeface="Arial" panose="020B0604020202020204"/>
              </a:rPr>
            </a:fld>
            <a:endParaRPr kumimoji="0" lang="en-US" sz="1135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 pitchFamily="34" charset="0"/>
              <a:ea typeface="Arial" panose="020B0604020202020204"/>
              <a:cs typeface="+mn-cs"/>
              <a:sym typeface="Arial" panose="020B0604020202020204"/>
            </a:endParaRP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68000" y="6492875"/>
            <a:ext cx="15240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>
              <a:defRPr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FA9B9C9A-CAB4-431F-BC34-A78CD4725034}" type="slidenum">
              <a:rPr kumimoji="0" lang="en-AU" altLang="en-US" sz="1135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 pitchFamily="34" charset="0"/>
                <a:ea typeface="Arial" panose="020B0604020202020204"/>
                <a:cs typeface="Arial" panose="020B0604020202020204"/>
                <a:sym typeface="Arial" panose="020B0604020202020204"/>
              </a:rPr>
            </a:fld>
            <a:endParaRPr kumimoji="0" lang="en-AU" altLang="en-US" sz="1135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 pitchFamily="34" charset="0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135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Arial" panose="020B0604020202020204"/>
              <a:cs typeface="+mn-cs"/>
              <a:sym typeface="Arial" panose="020B0604020202020204"/>
            </a:endParaRPr>
          </a:p>
        </p:txBody>
      </p:sp>
    </p:spTree>
  </p:cSld>
  <p:clrMapOvr>
    <a:masterClrMapping/>
  </p:clrMapOvr>
</p:sldLayout>
</file>

<file path=ppt/slideLayouts/slideLayout7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7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7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7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slide_image option 3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663476"/>
          </a:xfrm>
          <a:prstGeom prst="rect">
            <a:avLst/>
          </a:prstGeom>
        </p:spPr>
        <p:txBody>
          <a:bodyPr/>
          <a:lstStyle>
            <a:lvl1pPr>
              <a:defRPr sz="3030" b="0">
                <a:solidFill>
                  <a:srgbClr val="016AAB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76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174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en-AU" altLang="zh-CN"/>
            </a:fld>
            <a:endParaRPr lang="en-AU" altLang="zh-CN"/>
          </a:p>
        </p:txBody>
      </p:sp>
      <p:sp>
        <p:nvSpPr>
          <p:cNvPr id="3174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endParaRPr lang="en-AU" altLang="x-none"/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</p:sldLayout>
</file>

<file path=ppt/slideLayouts/slideLayout76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2770" name="Date Placeholder 4"/>
          <p:cNvSpPr>
            <a:spLocks noGrp="1"/>
          </p:cNvSpPr>
          <p:nvPr>
            <p:ph type="dt" sz="half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en-AU" altLang="zh-CN"/>
            </a:fld>
            <a:endParaRPr lang="en-AU" altLang="zh-CN"/>
          </a:p>
        </p:txBody>
      </p:sp>
      <p:sp>
        <p:nvSpPr>
          <p:cNvPr id="3277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endParaRPr lang="en-AU" altLang="x-none"/>
          </a:p>
        </p:txBody>
      </p:sp>
      <p:sp>
        <p:nvSpPr>
          <p:cNvPr id="3277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</p:sldLayout>
</file>

<file path=ppt/slideLayouts/slideLayout7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7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7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7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084" cy="1162050"/>
          </a:xfrm>
        </p:spPr>
        <p:txBody>
          <a:bodyPr anchor="b"/>
          <a:lstStyle>
            <a:lvl1pPr algn="l">
              <a:defRPr sz="1895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4" y="273051"/>
            <a:ext cx="6815667" cy="5853113"/>
          </a:xfrm>
        </p:spPr>
        <p:txBody>
          <a:bodyPr/>
          <a:lstStyle>
            <a:lvl1pPr>
              <a:defRPr sz="3030"/>
            </a:lvl1pPr>
            <a:lvl2pPr>
              <a:defRPr sz="2655"/>
            </a:lvl2pPr>
            <a:lvl3pPr>
              <a:defRPr sz="2275"/>
            </a:lvl3pPr>
            <a:lvl4pPr>
              <a:defRPr sz="1895"/>
            </a:lvl4pPr>
            <a:lvl5pPr>
              <a:defRPr sz="1895"/>
            </a:lvl5pPr>
            <a:lvl6pPr>
              <a:defRPr sz="1895"/>
            </a:lvl6pPr>
            <a:lvl7pPr>
              <a:defRPr sz="1895"/>
            </a:lvl7pPr>
            <a:lvl8pPr>
              <a:defRPr sz="1895"/>
            </a:lvl8pPr>
            <a:lvl9pPr>
              <a:defRPr sz="1895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084" cy="4691063"/>
          </a:xfrm>
        </p:spPr>
        <p:txBody>
          <a:bodyPr/>
          <a:lstStyle>
            <a:lvl1pPr marL="0" indent="0">
              <a:buNone/>
              <a:defRPr sz="1325"/>
            </a:lvl1pPr>
            <a:lvl2pPr marL="433070" indent="0">
              <a:buNone/>
              <a:defRPr sz="1135"/>
            </a:lvl2pPr>
            <a:lvl3pPr marL="866140" indent="0">
              <a:buNone/>
              <a:defRPr sz="945"/>
            </a:lvl3pPr>
            <a:lvl4pPr marL="1299210" indent="0">
              <a:buNone/>
              <a:defRPr sz="855"/>
            </a:lvl4pPr>
            <a:lvl5pPr marL="1732915" indent="0">
              <a:buNone/>
              <a:defRPr sz="855"/>
            </a:lvl5pPr>
            <a:lvl6pPr marL="2165985" indent="0">
              <a:buNone/>
              <a:defRPr sz="855"/>
            </a:lvl6pPr>
            <a:lvl7pPr marL="2599055" indent="0">
              <a:buNone/>
              <a:defRPr sz="855"/>
            </a:lvl7pPr>
            <a:lvl8pPr marL="3032125" indent="0">
              <a:buNone/>
              <a:defRPr sz="855"/>
            </a:lvl8pPr>
            <a:lvl9pPr marL="3465195" indent="0">
              <a:buNone/>
              <a:defRPr sz="855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593B8718-BD60-45DE-8E66-8461A49D1EED}" type="datetime1">
              <a:rPr kumimoji="0" lang="en-US" sz="1135" b="0" i="0" u="none" strike="noStrike" kern="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Arial" panose="020B0604020202020204"/>
                <a:cs typeface="+mn-cs"/>
                <a:sym typeface="Arial" panose="020B0604020202020204"/>
              </a:rPr>
            </a:fld>
            <a:endParaRPr kumimoji="0" lang="en-US" sz="1135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Arial" panose="020B0604020202020204"/>
              <a:cs typeface="+mn-cs"/>
              <a:sym typeface="Arial" panose="020B0604020202020204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135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Arial" panose="020B0604020202020204"/>
              <a:cs typeface="+mn-cs"/>
              <a:sym typeface="Arial" panose="020B0604020202020204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638E3017-54FE-426A-8816-49213672767C}" type="slidenum">
              <a:rPr kumimoji="0" lang="en-AU" altLang="en-US" sz="1135" b="0" i="0" u="none" strike="noStrike" kern="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Arial" panose="020B0604020202020204"/>
                <a:cs typeface="Arial" panose="020B0604020202020204"/>
                <a:sym typeface="Arial" panose="020B0604020202020204"/>
              </a:rPr>
            </a:fld>
            <a:endParaRPr kumimoji="0" lang="en-AU" altLang="en-US" sz="1135" b="0" i="0" u="none" strike="noStrike" kern="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Layout>
</file>

<file path=ppt/slideLayouts/slideLayout7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7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7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479797" y="506453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7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7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7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7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7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7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7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1895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vert="horz" wrap="square" lIns="91440" tIns="45720" rIns="91440" bIns="45720" numCol="1" rtlCol="0" anchor="t" anchorCtr="0" compatLnSpc="1">
            <a:normAutofit/>
          </a:bodyPr>
          <a:lstStyle>
            <a:lvl1pPr marL="0" indent="0">
              <a:buNone/>
              <a:defRPr sz="3030"/>
            </a:lvl1pPr>
            <a:lvl2pPr marL="433070" indent="0">
              <a:buNone/>
              <a:defRPr sz="2655"/>
            </a:lvl2pPr>
            <a:lvl3pPr marL="866140" indent="0">
              <a:buNone/>
              <a:defRPr sz="2275"/>
            </a:lvl3pPr>
            <a:lvl4pPr marL="1299210" indent="0">
              <a:buNone/>
              <a:defRPr sz="1895"/>
            </a:lvl4pPr>
            <a:lvl5pPr marL="1732915" indent="0">
              <a:buNone/>
              <a:defRPr sz="1895"/>
            </a:lvl5pPr>
            <a:lvl6pPr marL="2165985" indent="0">
              <a:buNone/>
              <a:defRPr sz="1895"/>
            </a:lvl6pPr>
            <a:lvl7pPr marL="2599055" indent="0">
              <a:buNone/>
              <a:defRPr sz="1895"/>
            </a:lvl7pPr>
            <a:lvl8pPr marL="3032125" indent="0">
              <a:buNone/>
              <a:defRPr sz="1895"/>
            </a:lvl8pPr>
            <a:lvl9pPr marL="3465195" indent="0">
              <a:buNone/>
              <a:defRPr sz="1895"/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sz="303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icon to add picture</a:t>
            </a:r>
            <a:endParaRPr kumimoji="0" lang="en-US" sz="303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325"/>
            </a:lvl1pPr>
            <a:lvl2pPr marL="433070" indent="0">
              <a:buNone/>
              <a:defRPr sz="1135"/>
            </a:lvl2pPr>
            <a:lvl3pPr marL="866140" indent="0">
              <a:buNone/>
              <a:defRPr sz="945"/>
            </a:lvl3pPr>
            <a:lvl4pPr marL="1299210" indent="0">
              <a:buNone/>
              <a:defRPr sz="855"/>
            </a:lvl4pPr>
            <a:lvl5pPr marL="1732915" indent="0">
              <a:buNone/>
              <a:defRPr sz="855"/>
            </a:lvl5pPr>
            <a:lvl6pPr marL="2165985" indent="0">
              <a:buNone/>
              <a:defRPr sz="855"/>
            </a:lvl6pPr>
            <a:lvl7pPr marL="2599055" indent="0">
              <a:buNone/>
              <a:defRPr sz="855"/>
            </a:lvl7pPr>
            <a:lvl8pPr marL="3032125" indent="0">
              <a:buNone/>
              <a:defRPr sz="855"/>
            </a:lvl8pPr>
            <a:lvl9pPr marL="3465195" indent="0">
              <a:buNone/>
              <a:defRPr sz="855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593B8718-BD60-45DE-8E66-8461A49D1EED}" type="datetime1">
              <a:rPr kumimoji="0" lang="en-US" sz="1135" b="0" i="0" u="none" strike="noStrike" kern="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Arial" panose="020B0604020202020204"/>
                <a:cs typeface="+mn-cs"/>
                <a:sym typeface="Arial" panose="020B0604020202020204"/>
              </a:rPr>
            </a:fld>
            <a:endParaRPr kumimoji="0" lang="en-US" sz="1135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Arial" panose="020B0604020202020204"/>
              <a:cs typeface="+mn-cs"/>
              <a:sym typeface="Arial" panose="020B0604020202020204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135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Arial" panose="020B0604020202020204"/>
              <a:cs typeface="+mn-cs"/>
              <a:sym typeface="Arial" panose="020B0604020202020204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638E3017-54FE-426A-8816-49213672767C}" type="slidenum">
              <a:rPr kumimoji="0" lang="en-AU" altLang="en-US" sz="1135" b="0" i="0" u="none" strike="noStrike" kern="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Arial" panose="020B0604020202020204"/>
                <a:cs typeface="Arial" panose="020B0604020202020204"/>
                <a:sym typeface="Arial" panose="020B0604020202020204"/>
              </a:rPr>
            </a:fld>
            <a:endParaRPr kumimoji="0" lang="en-AU" altLang="en-US" sz="1135" b="0" i="0" u="none" strike="noStrike" kern="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Layout>
</file>

<file path=ppt/slideLayouts/slideLayout7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7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slide_image option 3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663476"/>
          </a:xfrm>
          <a:prstGeom prst="rect">
            <a:avLst/>
          </a:prstGeom>
        </p:spPr>
        <p:txBody>
          <a:bodyPr/>
          <a:lstStyle>
            <a:lvl1pPr>
              <a:defRPr sz="3030" b="0">
                <a:solidFill>
                  <a:srgbClr val="016AAB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78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174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en-AU" altLang="zh-CN"/>
            </a:fld>
            <a:endParaRPr lang="en-AU" altLang="zh-CN"/>
          </a:p>
        </p:txBody>
      </p:sp>
      <p:sp>
        <p:nvSpPr>
          <p:cNvPr id="3174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endParaRPr lang="en-AU" altLang="x-none"/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</p:sldLayout>
</file>

<file path=ppt/slideLayouts/slideLayout78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2770" name="Date Placeholder 4"/>
          <p:cNvSpPr>
            <a:spLocks noGrp="1"/>
          </p:cNvSpPr>
          <p:nvPr>
            <p:ph type="dt" sz="half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en-AU" altLang="zh-CN"/>
            </a:fld>
            <a:endParaRPr lang="en-AU" altLang="zh-CN"/>
          </a:p>
        </p:txBody>
      </p:sp>
      <p:sp>
        <p:nvSpPr>
          <p:cNvPr id="3277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endParaRPr lang="en-AU" altLang="x-none"/>
          </a:p>
        </p:txBody>
      </p:sp>
      <p:sp>
        <p:nvSpPr>
          <p:cNvPr id="3277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</p:sldLayout>
</file>

<file path=ppt/slideLayouts/slideLayout7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7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7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7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7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7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593B8718-BD60-45DE-8E66-8461A49D1EED}" type="datetime1">
              <a:rPr kumimoji="0" lang="en-US" sz="1135" b="0" i="0" u="none" strike="noStrike" kern="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Arial" panose="020B0604020202020204"/>
                <a:cs typeface="+mn-cs"/>
                <a:sym typeface="Arial" panose="020B0604020202020204"/>
              </a:rPr>
            </a:fld>
            <a:endParaRPr kumimoji="0" lang="en-US" sz="1135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Arial" panose="020B0604020202020204"/>
              <a:cs typeface="+mn-cs"/>
              <a:sym typeface="Arial" panose="020B0604020202020204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135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Arial" panose="020B0604020202020204"/>
              <a:cs typeface="+mn-cs"/>
              <a:sym typeface="Arial" panose="020B0604020202020204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638E3017-54FE-426A-8816-49213672767C}" type="slidenum">
              <a:rPr kumimoji="0" lang="en-AU" altLang="en-US" sz="1135" b="0" i="0" u="none" strike="noStrike" kern="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Arial" panose="020B0604020202020204"/>
                <a:cs typeface="Arial" panose="020B0604020202020204"/>
                <a:sym typeface="Arial" panose="020B0604020202020204"/>
              </a:rPr>
            </a:fld>
            <a:endParaRPr kumimoji="0" lang="en-AU" altLang="en-US" sz="1135" b="0" i="0" u="none" strike="noStrike" kern="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Layout>
</file>

<file path=ppt/slideLayouts/slideLayout7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479797" y="506453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7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7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7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7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7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7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7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7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7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slide_image option 3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663476"/>
          </a:xfrm>
          <a:prstGeom prst="rect">
            <a:avLst/>
          </a:prstGeom>
        </p:spPr>
        <p:txBody>
          <a:bodyPr/>
          <a:lstStyle>
            <a:lvl1pPr>
              <a:defRPr sz="3030" b="0">
                <a:solidFill>
                  <a:srgbClr val="016AAB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Google Shape;46;p41"/>
          <p:cNvPicPr preferRelativeResize="0"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" name="Text Placeholder 2"/>
          <p:cNvSpPr>
            <a:spLocks noGrp="1"/>
          </p:cNvSpPr>
          <p:nvPr>
            <p:ph type="body" idx="1"/>
          </p:nvPr>
        </p:nvSpPr>
        <p:spPr>
          <a:xfrm>
            <a:off x="3677277" y="423084"/>
            <a:ext cx="8173296" cy="832191"/>
          </a:xfrm>
          <a:prstGeom prst="rect">
            <a:avLst/>
          </a:prstGeom>
        </p:spPr>
        <p:txBody>
          <a:bodyPr/>
          <a:lstStyle>
            <a:lvl1pPr algn="r">
              <a:defRPr sz="4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10" name="Text Placeholder 1"/>
          <p:cNvSpPr>
            <a:spLocks noGrp="1"/>
          </p:cNvSpPr>
          <p:nvPr>
            <p:ph type="body" idx="2"/>
          </p:nvPr>
        </p:nvSpPr>
        <p:spPr>
          <a:xfrm>
            <a:off x="3705370" y="1032390"/>
            <a:ext cx="8167793" cy="445769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11" name="Text Placeholder 1"/>
          <p:cNvSpPr>
            <a:spLocks noGrp="1"/>
          </p:cNvSpPr>
          <p:nvPr>
            <p:ph type="body" idx="10"/>
          </p:nvPr>
        </p:nvSpPr>
        <p:spPr>
          <a:xfrm>
            <a:off x="3705370" y="4085065"/>
            <a:ext cx="8167793" cy="445769"/>
          </a:xfrm>
          <a:prstGeom prst="rect">
            <a:avLst/>
          </a:prstGeom>
        </p:spPr>
        <p:txBody>
          <a:bodyPr/>
          <a:lstStyle>
            <a:lvl1pPr algn="r">
              <a:defRPr sz="1600">
                <a:solidFill>
                  <a:srgbClr val="DA4395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12" name="Text Placeholder 1"/>
          <p:cNvSpPr>
            <a:spLocks noGrp="1"/>
          </p:cNvSpPr>
          <p:nvPr>
            <p:ph type="body" idx="11"/>
          </p:nvPr>
        </p:nvSpPr>
        <p:spPr>
          <a:xfrm>
            <a:off x="3705370" y="1810216"/>
            <a:ext cx="8167793" cy="445769"/>
          </a:xfrm>
          <a:prstGeom prst="rect">
            <a:avLst/>
          </a:prstGeom>
        </p:spPr>
        <p:txBody>
          <a:bodyPr/>
          <a:lstStyle>
            <a:lvl1pPr algn="r">
              <a:defRPr sz="1900" b="1">
                <a:solidFill>
                  <a:srgbClr val="DA4395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13" name="Text Placeholder 1"/>
          <p:cNvSpPr>
            <a:spLocks noGrp="1"/>
          </p:cNvSpPr>
          <p:nvPr>
            <p:ph type="body" idx="13"/>
          </p:nvPr>
        </p:nvSpPr>
        <p:spPr>
          <a:xfrm>
            <a:off x="3705370" y="2110549"/>
            <a:ext cx="8167793" cy="445769"/>
          </a:xfrm>
          <a:prstGeom prst="rect">
            <a:avLst/>
          </a:prstGeom>
        </p:spPr>
        <p:txBody>
          <a:bodyPr/>
          <a:lstStyle>
            <a:lvl1pPr algn="r">
              <a:defRPr sz="140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1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26401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593B8718-BD60-45DE-8E66-8461A49D1EED}" type="datetime1">
              <a:rPr kumimoji="0" lang="en-US" sz="1135" b="0" i="0" u="none" strike="noStrike" kern="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Arial" panose="020B0604020202020204"/>
                <a:cs typeface="+mn-cs"/>
                <a:sym typeface="Arial" panose="020B0604020202020204"/>
              </a:rPr>
            </a:fld>
            <a:endParaRPr kumimoji="0" lang="en-US" sz="1135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Arial" panose="020B0604020202020204"/>
              <a:cs typeface="+mn-cs"/>
              <a:sym typeface="Arial" panose="020B0604020202020204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135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Arial" panose="020B0604020202020204"/>
              <a:cs typeface="+mn-cs"/>
              <a:sym typeface="Arial" panose="020B0604020202020204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638E3017-54FE-426A-8816-49213672767C}" type="slidenum">
              <a:rPr kumimoji="0" lang="en-AU" altLang="en-US" sz="1135" b="0" i="0" u="none" strike="noStrike" kern="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Arial" panose="020B0604020202020204"/>
                <a:cs typeface="Arial" panose="020B0604020202020204"/>
                <a:sym typeface="Arial" panose="020B0604020202020204"/>
              </a:rPr>
            </a:fld>
            <a:endParaRPr kumimoji="0" lang="en-AU" altLang="en-US" sz="1135" b="0" i="0" u="none" strike="noStrike" kern="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Layout>
</file>

<file path=ppt/slideLayouts/slideLayout80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174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en-AU" altLang="zh-CN"/>
            </a:fld>
            <a:endParaRPr lang="en-AU" altLang="zh-CN"/>
          </a:p>
        </p:txBody>
      </p:sp>
      <p:sp>
        <p:nvSpPr>
          <p:cNvPr id="3174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endParaRPr lang="en-AU" altLang="x-none"/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</p:sldLayout>
</file>

<file path=ppt/slideLayouts/slideLayout80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2770" name="Date Placeholder 4"/>
          <p:cNvSpPr>
            <a:spLocks noGrp="1"/>
          </p:cNvSpPr>
          <p:nvPr>
            <p:ph type="dt" sz="half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en-AU" altLang="zh-CN"/>
            </a:fld>
            <a:endParaRPr lang="en-AU" altLang="zh-CN"/>
          </a:p>
        </p:txBody>
      </p:sp>
      <p:sp>
        <p:nvSpPr>
          <p:cNvPr id="3277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endParaRPr lang="en-AU" altLang="x-none"/>
          </a:p>
        </p:txBody>
      </p:sp>
      <p:sp>
        <p:nvSpPr>
          <p:cNvPr id="3277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836613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75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50800" dist="889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515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096000" y="6477000"/>
            <a:ext cx="6096000" cy="381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46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32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6477000"/>
            <a:ext cx="6096000" cy="381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46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32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6083300" y="6481763"/>
            <a:ext cx="0" cy="365125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-22621" y="0"/>
            <a:ext cx="12192000" cy="563840"/>
          </a:xfrm>
        </p:spPr>
        <p:txBody>
          <a:bodyPr/>
          <a:lstStyle>
            <a:lvl1pPr marL="173355" algn="l">
              <a:defRPr sz="341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/>
          </p:nvPr>
        </p:nvSpPr>
        <p:spPr>
          <a:xfrm>
            <a:off x="406401" y="1066801"/>
            <a:ext cx="11176000" cy="5059363"/>
          </a:xfrm>
        </p:spPr>
        <p:txBody>
          <a:bodyPr/>
          <a:lstStyle>
            <a:lvl1pPr marL="252730" indent="-252730">
              <a:buClr>
                <a:srgbClr val="FF0000"/>
              </a:buClr>
              <a:buSzPct val="65000"/>
              <a:buFontTx/>
              <a:buBlip>
                <a:blip r:embed="rId2"/>
              </a:buBlip>
              <a:defRPr sz="2840">
                <a:solidFill>
                  <a:srgbClr val="B0F7F4"/>
                </a:solidFill>
                <a:latin typeface="+mj-lt"/>
              </a:defRPr>
            </a:lvl1pPr>
            <a:lvl2pPr marL="680085" indent="-246380">
              <a:buClr>
                <a:srgbClr val="FF0000"/>
              </a:buClr>
              <a:buSzPct val="65000"/>
              <a:buFont typeface="Calibri Light" panose="020F0302020204030204" pitchFamily="34" charset="0"/>
              <a:buChar char="□"/>
              <a:defRPr sz="2465">
                <a:solidFill>
                  <a:srgbClr val="B0F7F4"/>
                </a:solidFill>
                <a:latin typeface="+mj-lt"/>
              </a:defRPr>
            </a:lvl2pPr>
            <a:lvl3pPr marL="1082675" indent="-216535">
              <a:buClr>
                <a:schemeClr val="accent6">
                  <a:lumMod val="50000"/>
                </a:schemeClr>
              </a:buClr>
              <a:buSzPct val="65000"/>
              <a:buFont typeface="Courier New" panose="02070309020205020404" pitchFamily="49" charset="0"/>
              <a:buChar char="o"/>
              <a:defRPr>
                <a:solidFill>
                  <a:srgbClr val="B0F7F4"/>
                </a:solidFill>
                <a:latin typeface="+mj-lt"/>
              </a:defRPr>
            </a:lvl3pPr>
            <a:lvl4pPr marL="1515745" indent="-216535">
              <a:buClr>
                <a:schemeClr val="accent5"/>
              </a:buClr>
              <a:buSzPct val="65000"/>
              <a:buFont typeface="Wingdings" panose="05000000000000000000" pitchFamily="2" charset="2"/>
              <a:buChar char="§"/>
              <a:defRPr>
                <a:solidFill>
                  <a:srgbClr val="B0F7F4"/>
                </a:solidFill>
                <a:latin typeface="+mj-lt"/>
              </a:defRPr>
            </a:lvl4pPr>
            <a:lvl5pPr marL="1949450" indent="-216535">
              <a:buClr>
                <a:srgbClr val="FF0000"/>
              </a:buClr>
              <a:buSzPct val="65000"/>
              <a:buFont typeface="Courier New" panose="02070309020205020404" pitchFamily="49" charset="0"/>
              <a:buChar char="o"/>
              <a:defRPr sz="1610">
                <a:solidFill>
                  <a:srgbClr val="B0F7F4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3"/>
          </p:nvPr>
        </p:nvSpPr>
        <p:spPr>
          <a:xfrm>
            <a:off x="193871" y="449264"/>
            <a:ext cx="11998129" cy="387448"/>
          </a:xfrm>
        </p:spPr>
        <p:txBody>
          <a:bodyPr/>
          <a:lstStyle>
            <a:lvl1pPr marL="0" indent="0" algn="l">
              <a:buNone/>
              <a:defRPr sz="2275" baseline="0">
                <a:solidFill>
                  <a:srgbClr val="FFFF00"/>
                </a:solidFill>
                <a:latin typeface="+mj-lt"/>
              </a:defRPr>
            </a:lvl1pPr>
            <a:lvl2pPr marL="4330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661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992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7329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1659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5990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0321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4651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10760075" y="6492875"/>
            <a:ext cx="14287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baseline="0" smtClean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5161BD0B-48DF-4148-8ECD-5EB516E915EA}" type="datetime1">
              <a:rPr kumimoji="0" lang="en-US" sz="1135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 pitchFamily="34" charset="0"/>
                <a:ea typeface="Arial" panose="020B0604020202020204"/>
                <a:cs typeface="+mn-cs"/>
                <a:sym typeface="Arial" panose="020B0604020202020204"/>
              </a:rPr>
            </a:fld>
            <a:endParaRPr kumimoji="0" lang="en-US" sz="1135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 pitchFamily="34" charset="0"/>
              <a:ea typeface="Arial" panose="020B0604020202020204"/>
              <a:cs typeface="+mn-cs"/>
              <a:sym typeface="Arial" panose="020B0604020202020204"/>
            </a:endParaRPr>
          </a:p>
        </p:txBody>
      </p:sp>
      <p:sp>
        <p:nvSpPr>
          <p:cNvPr id="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68000" y="6492875"/>
            <a:ext cx="15240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>
              <a:defRPr>
                <a:solidFill>
                  <a:srgbClr val="FF0000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FA9B9C9A-CAB4-431F-BC34-A78CD4725034}" type="slidenum">
              <a:rPr kumimoji="0" lang="en-AU" altLang="en-US" sz="1135" b="0" i="0" u="none" strike="noStrike" kern="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 Light" panose="020F0302020204030204" pitchFamily="34" charset="0"/>
                <a:ea typeface="Arial" panose="020B0604020202020204"/>
                <a:cs typeface="Arial" panose="020B0604020202020204"/>
                <a:sym typeface="Arial" panose="020B0604020202020204"/>
              </a:rPr>
            </a:fld>
            <a:endParaRPr kumimoji="0" lang="en-AU" altLang="en-US" sz="1135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 Light" panose="020F0302020204030204" pitchFamily="34" charset="0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4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135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Arial" panose="020B0604020202020204"/>
              <a:cs typeface="+mn-cs"/>
              <a:sym typeface="Arial" panose="020B0604020202020204"/>
            </a:endParaRPr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479797" y="506453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6" name="Google Shape;53;p42"/>
          <p:cNvPicPr preferRelativeResize="0"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" name="Text Placeholder 2"/>
          <p:cNvSpPr>
            <a:spLocks noGrp="1"/>
          </p:cNvSpPr>
          <p:nvPr>
            <p:ph type="body" idx="1"/>
          </p:nvPr>
        </p:nvSpPr>
        <p:spPr>
          <a:xfrm>
            <a:off x="3220076" y="452267"/>
            <a:ext cx="8173296" cy="832191"/>
          </a:xfrm>
          <a:prstGeom prst="rect">
            <a:avLst/>
          </a:prstGeom>
        </p:spPr>
        <p:txBody>
          <a:bodyPr/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10" name="Text Placeholder 1"/>
          <p:cNvSpPr>
            <a:spLocks noGrp="1"/>
          </p:cNvSpPr>
          <p:nvPr>
            <p:ph type="body" idx="2"/>
          </p:nvPr>
        </p:nvSpPr>
        <p:spPr>
          <a:xfrm>
            <a:off x="3248169" y="1061573"/>
            <a:ext cx="8167793" cy="44576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11" name="Text Placeholder 1"/>
          <p:cNvSpPr>
            <a:spLocks noGrp="1"/>
          </p:cNvSpPr>
          <p:nvPr>
            <p:ph type="body" idx="10"/>
          </p:nvPr>
        </p:nvSpPr>
        <p:spPr>
          <a:xfrm>
            <a:off x="3248169" y="4114248"/>
            <a:ext cx="8167793" cy="445769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rgbClr val="DA4395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12" name="Text Placeholder 1"/>
          <p:cNvSpPr>
            <a:spLocks noGrp="1"/>
          </p:cNvSpPr>
          <p:nvPr>
            <p:ph type="body" idx="11"/>
          </p:nvPr>
        </p:nvSpPr>
        <p:spPr>
          <a:xfrm>
            <a:off x="3248169" y="1839399"/>
            <a:ext cx="8167793" cy="445769"/>
          </a:xfrm>
          <a:prstGeom prst="rect">
            <a:avLst/>
          </a:prstGeom>
        </p:spPr>
        <p:txBody>
          <a:bodyPr/>
          <a:lstStyle>
            <a:lvl1pPr algn="l">
              <a:defRPr sz="1900" b="1">
                <a:solidFill>
                  <a:srgbClr val="DA4395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13" name="Text Placeholder 1"/>
          <p:cNvSpPr>
            <a:spLocks noGrp="1"/>
          </p:cNvSpPr>
          <p:nvPr>
            <p:ph type="body" idx="13"/>
          </p:nvPr>
        </p:nvSpPr>
        <p:spPr>
          <a:xfrm>
            <a:off x="3248169" y="2139732"/>
            <a:ext cx="8167793" cy="445769"/>
          </a:xfrm>
          <a:prstGeom prst="rect">
            <a:avLst/>
          </a:prstGeom>
        </p:spPr>
        <p:txBody>
          <a:bodyPr/>
          <a:lstStyle>
            <a:lvl1pPr algn="l">
              <a:defRPr sz="140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slide_image option 3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663476"/>
          </a:xfrm>
          <a:prstGeom prst="rect">
            <a:avLst/>
          </a:prstGeom>
        </p:spPr>
        <p:txBody>
          <a:bodyPr/>
          <a:lstStyle>
            <a:lvl1pPr>
              <a:defRPr sz="3030" b="0">
                <a:solidFill>
                  <a:srgbClr val="016AAB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174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en-AU" altLang="zh-CN"/>
            </a:fld>
            <a:endParaRPr lang="en-AU" altLang="zh-CN"/>
          </a:p>
        </p:txBody>
      </p:sp>
      <p:sp>
        <p:nvSpPr>
          <p:cNvPr id="3174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endParaRPr lang="en-AU" altLang="x-none"/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2770" name="Date Placeholder 4"/>
          <p:cNvSpPr>
            <a:spLocks noGrp="1"/>
          </p:cNvSpPr>
          <p:nvPr>
            <p:ph type="dt" sz="half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en-AU" altLang="zh-CN"/>
            </a:fld>
            <a:endParaRPr lang="en-AU" altLang="zh-CN"/>
          </a:p>
        </p:txBody>
      </p:sp>
      <p:sp>
        <p:nvSpPr>
          <p:cNvPr id="3277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endParaRPr lang="en-AU" altLang="x-none"/>
          </a:p>
        </p:txBody>
      </p:sp>
      <p:sp>
        <p:nvSpPr>
          <p:cNvPr id="3277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7" Type="http://schemas.openxmlformats.org/officeDocument/2006/relationships/theme" Target="../theme/theme1.xml"/><Relationship Id="rId16" Type="http://schemas.openxmlformats.org/officeDocument/2006/relationships/image" Target="../media/image11.jpeg"/><Relationship Id="rId15" Type="http://schemas.openxmlformats.org/officeDocument/2006/relationships/image" Target="../media/image10.png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1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19.xml"/><Relationship Id="rId19" Type="http://schemas.openxmlformats.org/officeDocument/2006/relationships/theme" Target="../theme/theme10.xml"/><Relationship Id="rId18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7.xml"/><Relationship Id="rId1" Type="http://schemas.openxmlformats.org/officeDocument/2006/relationships/slideLayout" Target="../slideLayouts/slideLayout118.xml"/></Relationships>
</file>

<file path=ppt/slideMasters/_rels/slideMaster1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44.xml"/><Relationship Id="rId8" Type="http://schemas.openxmlformats.org/officeDocument/2006/relationships/slideLayout" Target="../slideLayouts/slideLayout143.xml"/><Relationship Id="rId7" Type="http://schemas.openxmlformats.org/officeDocument/2006/relationships/slideLayout" Target="../slideLayouts/slideLayout142.xml"/><Relationship Id="rId6" Type="http://schemas.openxmlformats.org/officeDocument/2006/relationships/slideLayout" Target="../slideLayouts/slideLayout141.xml"/><Relationship Id="rId5" Type="http://schemas.openxmlformats.org/officeDocument/2006/relationships/slideLayout" Target="../slideLayouts/slideLayout140.xml"/><Relationship Id="rId4" Type="http://schemas.openxmlformats.org/officeDocument/2006/relationships/slideLayout" Target="../slideLayouts/slideLayout139.xml"/><Relationship Id="rId3" Type="http://schemas.openxmlformats.org/officeDocument/2006/relationships/slideLayout" Target="../slideLayouts/slideLayout138.xml"/><Relationship Id="rId2" Type="http://schemas.openxmlformats.org/officeDocument/2006/relationships/slideLayout" Target="../slideLayouts/slideLayout137.xml"/><Relationship Id="rId19" Type="http://schemas.openxmlformats.org/officeDocument/2006/relationships/theme" Target="../theme/theme11.xml"/><Relationship Id="rId18" Type="http://schemas.openxmlformats.org/officeDocument/2006/relationships/slideLayout" Target="../slideLayouts/slideLayout153.xml"/><Relationship Id="rId17" Type="http://schemas.openxmlformats.org/officeDocument/2006/relationships/slideLayout" Target="../slideLayouts/slideLayout152.xml"/><Relationship Id="rId16" Type="http://schemas.openxmlformats.org/officeDocument/2006/relationships/slideLayout" Target="../slideLayouts/slideLayout151.xml"/><Relationship Id="rId15" Type="http://schemas.openxmlformats.org/officeDocument/2006/relationships/slideLayout" Target="../slideLayouts/slideLayout150.xml"/><Relationship Id="rId14" Type="http://schemas.openxmlformats.org/officeDocument/2006/relationships/slideLayout" Target="../slideLayouts/slideLayout149.xml"/><Relationship Id="rId13" Type="http://schemas.openxmlformats.org/officeDocument/2006/relationships/slideLayout" Target="../slideLayouts/slideLayout148.xml"/><Relationship Id="rId12" Type="http://schemas.openxmlformats.org/officeDocument/2006/relationships/slideLayout" Target="../slideLayouts/slideLayout147.xml"/><Relationship Id="rId11" Type="http://schemas.openxmlformats.org/officeDocument/2006/relationships/slideLayout" Target="../slideLayouts/slideLayout146.xml"/><Relationship Id="rId10" Type="http://schemas.openxmlformats.org/officeDocument/2006/relationships/slideLayout" Target="../slideLayouts/slideLayout145.xml"/><Relationship Id="rId1" Type="http://schemas.openxmlformats.org/officeDocument/2006/relationships/slideLayout" Target="../slideLayouts/slideLayout136.xml"/></Relationships>
</file>

<file path=ppt/slideMasters/_rels/slideMaster1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62.xml"/><Relationship Id="rId8" Type="http://schemas.openxmlformats.org/officeDocument/2006/relationships/slideLayout" Target="../slideLayouts/slideLayout161.xml"/><Relationship Id="rId7" Type="http://schemas.openxmlformats.org/officeDocument/2006/relationships/slideLayout" Target="../slideLayouts/slideLayout160.xml"/><Relationship Id="rId6" Type="http://schemas.openxmlformats.org/officeDocument/2006/relationships/slideLayout" Target="../slideLayouts/slideLayout159.xml"/><Relationship Id="rId5" Type="http://schemas.openxmlformats.org/officeDocument/2006/relationships/slideLayout" Target="../slideLayouts/slideLayout158.xml"/><Relationship Id="rId4" Type="http://schemas.openxmlformats.org/officeDocument/2006/relationships/slideLayout" Target="../slideLayouts/slideLayout157.xml"/><Relationship Id="rId3" Type="http://schemas.openxmlformats.org/officeDocument/2006/relationships/slideLayout" Target="../slideLayouts/slideLayout156.xml"/><Relationship Id="rId2" Type="http://schemas.openxmlformats.org/officeDocument/2006/relationships/slideLayout" Target="../slideLayouts/slideLayout155.xml"/><Relationship Id="rId19" Type="http://schemas.openxmlformats.org/officeDocument/2006/relationships/theme" Target="../theme/theme12.xml"/><Relationship Id="rId18" Type="http://schemas.openxmlformats.org/officeDocument/2006/relationships/slideLayout" Target="../slideLayouts/slideLayout171.xml"/><Relationship Id="rId17" Type="http://schemas.openxmlformats.org/officeDocument/2006/relationships/slideLayout" Target="../slideLayouts/slideLayout170.xml"/><Relationship Id="rId16" Type="http://schemas.openxmlformats.org/officeDocument/2006/relationships/slideLayout" Target="../slideLayouts/slideLayout169.xml"/><Relationship Id="rId15" Type="http://schemas.openxmlformats.org/officeDocument/2006/relationships/slideLayout" Target="../slideLayouts/slideLayout168.xml"/><Relationship Id="rId14" Type="http://schemas.openxmlformats.org/officeDocument/2006/relationships/slideLayout" Target="../slideLayouts/slideLayout167.xml"/><Relationship Id="rId13" Type="http://schemas.openxmlformats.org/officeDocument/2006/relationships/slideLayout" Target="../slideLayouts/slideLayout166.xml"/><Relationship Id="rId12" Type="http://schemas.openxmlformats.org/officeDocument/2006/relationships/slideLayout" Target="../slideLayouts/slideLayout165.xml"/><Relationship Id="rId11" Type="http://schemas.openxmlformats.org/officeDocument/2006/relationships/slideLayout" Target="../slideLayouts/slideLayout164.xml"/><Relationship Id="rId10" Type="http://schemas.openxmlformats.org/officeDocument/2006/relationships/slideLayout" Target="../slideLayouts/slideLayout163.xml"/><Relationship Id="rId1" Type="http://schemas.openxmlformats.org/officeDocument/2006/relationships/slideLayout" Target="../slideLayouts/slideLayout154.xml"/></Relationships>
</file>

<file path=ppt/slideMasters/_rels/slideMaster1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80.xml"/><Relationship Id="rId8" Type="http://schemas.openxmlformats.org/officeDocument/2006/relationships/slideLayout" Target="../slideLayouts/slideLayout179.xml"/><Relationship Id="rId7" Type="http://schemas.openxmlformats.org/officeDocument/2006/relationships/slideLayout" Target="../slideLayouts/slideLayout178.xml"/><Relationship Id="rId6" Type="http://schemas.openxmlformats.org/officeDocument/2006/relationships/slideLayout" Target="../slideLayouts/slideLayout177.xml"/><Relationship Id="rId5" Type="http://schemas.openxmlformats.org/officeDocument/2006/relationships/slideLayout" Target="../slideLayouts/slideLayout176.xml"/><Relationship Id="rId4" Type="http://schemas.openxmlformats.org/officeDocument/2006/relationships/slideLayout" Target="../slideLayouts/slideLayout175.xml"/><Relationship Id="rId3" Type="http://schemas.openxmlformats.org/officeDocument/2006/relationships/slideLayout" Target="../slideLayouts/slideLayout174.xml"/><Relationship Id="rId2" Type="http://schemas.openxmlformats.org/officeDocument/2006/relationships/slideLayout" Target="../slideLayouts/slideLayout173.xml"/><Relationship Id="rId19" Type="http://schemas.openxmlformats.org/officeDocument/2006/relationships/theme" Target="../theme/theme13.xml"/><Relationship Id="rId18" Type="http://schemas.openxmlformats.org/officeDocument/2006/relationships/slideLayout" Target="../slideLayouts/slideLayout189.xml"/><Relationship Id="rId17" Type="http://schemas.openxmlformats.org/officeDocument/2006/relationships/slideLayout" Target="../slideLayouts/slideLayout188.xml"/><Relationship Id="rId16" Type="http://schemas.openxmlformats.org/officeDocument/2006/relationships/slideLayout" Target="../slideLayouts/slideLayout187.xml"/><Relationship Id="rId15" Type="http://schemas.openxmlformats.org/officeDocument/2006/relationships/slideLayout" Target="../slideLayouts/slideLayout186.xml"/><Relationship Id="rId14" Type="http://schemas.openxmlformats.org/officeDocument/2006/relationships/slideLayout" Target="../slideLayouts/slideLayout185.xml"/><Relationship Id="rId13" Type="http://schemas.openxmlformats.org/officeDocument/2006/relationships/slideLayout" Target="../slideLayouts/slideLayout184.xml"/><Relationship Id="rId12" Type="http://schemas.openxmlformats.org/officeDocument/2006/relationships/slideLayout" Target="../slideLayouts/slideLayout183.xml"/><Relationship Id="rId11" Type="http://schemas.openxmlformats.org/officeDocument/2006/relationships/slideLayout" Target="../slideLayouts/slideLayout182.xml"/><Relationship Id="rId10" Type="http://schemas.openxmlformats.org/officeDocument/2006/relationships/slideLayout" Target="../slideLayouts/slideLayout181.xml"/><Relationship Id="rId1" Type="http://schemas.openxmlformats.org/officeDocument/2006/relationships/slideLayout" Target="../slideLayouts/slideLayout172.xml"/></Relationships>
</file>

<file path=ppt/slideMasters/_rels/slideMaster1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98.xml"/><Relationship Id="rId8" Type="http://schemas.openxmlformats.org/officeDocument/2006/relationships/slideLayout" Target="../slideLayouts/slideLayout197.xml"/><Relationship Id="rId7" Type="http://schemas.openxmlformats.org/officeDocument/2006/relationships/slideLayout" Target="../slideLayouts/slideLayout196.xml"/><Relationship Id="rId6" Type="http://schemas.openxmlformats.org/officeDocument/2006/relationships/slideLayout" Target="../slideLayouts/slideLayout195.xml"/><Relationship Id="rId5" Type="http://schemas.openxmlformats.org/officeDocument/2006/relationships/slideLayout" Target="../slideLayouts/slideLayout194.xml"/><Relationship Id="rId4" Type="http://schemas.openxmlformats.org/officeDocument/2006/relationships/slideLayout" Target="../slideLayouts/slideLayout193.xml"/><Relationship Id="rId3" Type="http://schemas.openxmlformats.org/officeDocument/2006/relationships/slideLayout" Target="../slideLayouts/slideLayout192.xml"/><Relationship Id="rId2" Type="http://schemas.openxmlformats.org/officeDocument/2006/relationships/slideLayout" Target="../slideLayouts/slideLayout191.xml"/><Relationship Id="rId19" Type="http://schemas.openxmlformats.org/officeDocument/2006/relationships/theme" Target="../theme/theme14.xml"/><Relationship Id="rId18" Type="http://schemas.openxmlformats.org/officeDocument/2006/relationships/slideLayout" Target="../slideLayouts/slideLayout207.xml"/><Relationship Id="rId17" Type="http://schemas.openxmlformats.org/officeDocument/2006/relationships/slideLayout" Target="../slideLayouts/slideLayout206.xml"/><Relationship Id="rId16" Type="http://schemas.openxmlformats.org/officeDocument/2006/relationships/slideLayout" Target="../slideLayouts/slideLayout205.xml"/><Relationship Id="rId15" Type="http://schemas.openxmlformats.org/officeDocument/2006/relationships/slideLayout" Target="../slideLayouts/slideLayout204.xml"/><Relationship Id="rId14" Type="http://schemas.openxmlformats.org/officeDocument/2006/relationships/slideLayout" Target="../slideLayouts/slideLayout203.xml"/><Relationship Id="rId13" Type="http://schemas.openxmlformats.org/officeDocument/2006/relationships/slideLayout" Target="../slideLayouts/slideLayout202.xml"/><Relationship Id="rId12" Type="http://schemas.openxmlformats.org/officeDocument/2006/relationships/slideLayout" Target="../slideLayouts/slideLayout201.xml"/><Relationship Id="rId11" Type="http://schemas.openxmlformats.org/officeDocument/2006/relationships/slideLayout" Target="../slideLayouts/slideLayout200.xml"/><Relationship Id="rId10" Type="http://schemas.openxmlformats.org/officeDocument/2006/relationships/slideLayout" Target="../slideLayouts/slideLayout199.xml"/><Relationship Id="rId1" Type="http://schemas.openxmlformats.org/officeDocument/2006/relationships/slideLayout" Target="../slideLayouts/slideLayout190.xml"/></Relationships>
</file>

<file path=ppt/slideMasters/_rels/slideMaster1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16.xml"/><Relationship Id="rId8" Type="http://schemas.openxmlformats.org/officeDocument/2006/relationships/slideLayout" Target="../slideLayouts/slideLayout215.xml"/><Relationship Id="rId7" Type="http://schemas.openxmlformats.org/officeDocument/2006/relationships/slideLayout" Target="../slideLayouts/slideLayout214.xml"/><Relationship Id="rId6" Type="http://schemas.openxmlformats.org/officeDocument/2006/relationships/slideLayout" Target="../slideLayouts/slideLayout213.xml"/><Relationship Id="rId5" Type="http://schemas.openxmlformats.org/officeDocument/2006/relationships/slideLayout" Target="../slideLayouts/slideLayout212.xml"/><Relationship Id="rId4" Type="http://schemas.openxmlformats.org/officeDocument/2006/relationships/slideLayout" Target="../slideLayouts/slideLayout211.xml"/><Relationship Id="rId3" Type="http://schemas.openxmlformats.org/officeDocument/2006/relationships/slideLayout" Target="../slideLayouts/slideLayout210.xml"/><Relationship Id="rId2" Type="http://schemas.openxmlformats.org/officeDocument/2006/relationships/slideLayout" Target="../slideLayouts/slideLayout209.xml"/><Relationship Id="rId19" Type="http://schemas.openxmlformats.org/officeDocument/2006/relationships/theme" Target="../theme/theme15.xml"/><Relationship Id="rId18" Type="http://schemas.openxmlformats.org/officeDocument/2006/relationships/slideLayout" Target="../slideLayouts/slideLayout225.xml"/><Relationship Id="rId17" Type="http://schemas.openxmlformats.org/officeDocument/2006/relationships/slideLayout" Target="../slideLayouts/slideLayout224.xml"/><Relationship Id="rId16" Type="http://schemas.openxmlformats.org/officeDocument/2006/relationships/slideLayout" Target="../slideLayouts/slideLayout223.xml"/><Relationship Id="rId15" Type="http://schemas.openxmlformats.org/officeDocument/2006/relationships/slideLayout" Target="../slideLayouts/slideLayout222.xml"/><Relationship Id="rId14" Type="http://schemas.openxmlformats.org/officeDocument/2006/relationships/slideLayout" Target="../slideLayouts/slideLayout221.xml"/><Relationship Id="rId13" Type="http://schemas.openxmlformats.org/officeDocument/2006/relationships/slideLayout" Target="../slideLayouts/slideLayout220.xml"/><Relationship Id="rId12" Type="http://schemas.openxmlformats.org/officeDocument/2006/relationships/slideLayout" Target="../slideLayouts/slideLayout219.xml"/><Relationship Id="rId11" Type="http://schemas.openxmlformats.org/officeDocument/2006/relationships/slideLayout" Target="../slideLayouts/slideLayout218.xml"/><Relationship Id="rId10" Type="http://schemas.openxmlformats.org/officeDocument/2006/relationships/slideLayout" Target="../slideLayouts/slideLayout217.xml"/><Relationship Id="rId1" Type="http://schemas.openxmlformats.org/officeDocument/2006/relationships/slideLayout" Target="../slideLayouts/slideLayout208.xml"/></Relationships>
</file>

<file path=ppt/slideMasters/_rels/slideMaster1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34.xml"/><Relationship Id="rId8" Type="http://schemas.openxmlformats.org/officeDocument/2006/relationships/slideLayout" Target="../slideLayouts/slideLayout233.xml"/><Relationship Id="rId7" Type="http://schemas.openxmlformats.org/officeDocument/2006/relationships/slideLayout" Target="../slideLayouts/slideLayout232.xml"/><Relationship Id="rId6" Type="http://schemas.openxmlformats.org/officeDocument/2006/relationships/slideLayout" Target="../slideLayouts/slideLayout231.xml"/><Relationship Id="rId5" Type="http://schemas.openxmlformats.org/officeDocument/2006/relationships/slideLayout" Target="../slideLayouts/slideLayout230.xml"/><Relationship Id="rId4" Type="http://schemas.openxmlformats.org/officeDocument/2006/relationships/slideLayout" Target="../slideLayouts/slideLayout229.xml"/><Relationship Id="rId3" Type="http://schemas.openxmlformats.org/officeDocument/2006/relationships/slideLayout" Target="../slideLayouts/slideLayout228.xml"/><Relationship Id="rId2" Type="http://schemas.openxmlformats.org/officeDocument/2006/relationships/slideLayout" Target="../slideLayouts/slideLayout227.xml"/><Relationship Id="rId19" Type="http://schemas.openxmlformats.org/officeDocument/2006/relationships/theme" Target="../theme/theme16.xml"/><Relationship Id="rId18" Type="http://schemas.openxmlformats.org/officeDocument/2006/relationships/slideLayout" Target="../slideLayouts/slideLayout243.xml"/><Relationship Id="rId17" Type="http://schemas.openxmlformats.org/officeDocument/2006/relationships/slideLayout" Target="../slideLayouts/slideLayout242.xml"/><Relationship Id="rId16" Type="http://schemas.openxmlformats.org/officeDocument/2006/relationships/slideLayout" Target="../slideLayouts/slideLayout241.xml"/><Relationship Id="rId15" Type="http://schemas.openxmlformats.org/officeDocument/2006/relationships/slideLayout" Target="../slideLayouts/slideLayout240.xml"/><Relationship Id="rId14" Type="http://schemas.openxmlformats.org/officeDocument/2006/relationships/slideLayout" Target="../slideLayouts/slideLayout239.xml"/><Relationship Id="rId13" Type="http://schemas.openxmlformats.org/officeDocument/2006/relationships/slideLayout" Target="../slideLayouts/slideLayout238.xml"/><Relationship Id="rId12" Type="http://schemas.openxmlformats.org/officeDocument/2006/relationships/slideLayout" Target="../slideLayouts/slideLayout237.xml"/><Relationship Id="rId11" Type="http://schemas.openxmlformats.org/officeDocument/2006/relationships/slideLayout" Target="../slideLayouts/slideLayout236.xml"/><Relationship Id="rId10" Type="http://schemas.openxmlformats.org/officeDocument/2006/relationships/slideLayout" Target="../slideLayouts/slideLayout235.xml"/><Relationship Id="rId1" Type="http://schemas.openxmlformats.org/officeDocument/2006/relationships/slideLayout" Target="../slideLayouts/slideLayout226.xml"/></Relationships>
</file>

<file path=ppt/slideMasters/_rels/slideMaster1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52.xml"/><Relationship Id="rId8" Type="http://schemas.openxmlformats.org/officeDocument/2006/relationships/slideLayout" Target="../slideLayouts/slideLayout251.xml"/><Relationship Id="rId7" Type="http://schemas.openxmlformats.org/officeDocument/2006/relationships/slideLayout" Target="../slideLayouts/slideLayout250.xml"/><Relationship Id="rId6" Type="http://schemas.openxmlformats.org/officeDocument/2006/relationships/slideLayout" Target="../slideLayouts/slideLayout249.xml"/><Relationship Id="rId5" Type="http://schemas.openxmlformats.org/officeDocument/2006/relationships/slideLayout" Target="../slideLayouts/slideLayout248.xml"/><Relationship Id="rId4" Type="http://schemas.openxmlformats.org/officeDocument/2006/relationships/slideLayout" Target="../slideLayouts/slideLayout247.xml"/><Relationship Id="rId3" Type="http://schemas.openxmlformats.org/officeDocument/2006/relationships/slideLayout" Target="../slideLayouts/slideLayout246.xml"/><Relationship Id="rId2" Type="http://schemas.openxmlformats.org/officeDocument/2006/relationships/slideLayout" Target="../slideLayouts/slideLayout245.xml"/><Relationship Id="rId19" Type="http://schemas.openxmlformats.org/officeDocument/2006/relationships/theme" Target="../theme/theme17.xml"/><Relationship Id="rId18" Type="http://schemas.openxmlformats.org/officeDocument/2006/relationships/slideLayout" Target="../slideLayouts/slideLayout261.xml"/><Relationship Id="rId17" Type="http://schemas.openxmlformats.org/officeDocument/2006/relationships/slideLayout" Target="../slideLayouts/slideLayout260.xml"/><Relationship Id="rId16" Type="http://schemas.openxmlformats.org/officeDocument/2006/relationships/slideLayout" Target="../slideLayouts/slideLayout259.xml"/><Relationship Id="rId15" Type="http://schemas.openxmlformats.org/officeDocument/2006/relationships/slideLayout" Target="../slideLayouts/slideLayout258.xml"/><Relationship Id="rId14" Type="http://schemas.openxmlformats.org/officeDocument/2006/relationships/slideLayout" Target="../slideLayouts/slideLayout257.xml"/><Relationship Id="rId13" Type="http://schemas.openxmlformats.org/officeDocument/2006/relationships/slideLayout" Target="../slideLayouts/slideLayout256.xml"/><Relationship Id="rId12" Type="http://schemas.openxmlformats.org/officeDocument/2006/relationships/slideLayout" Target="../slideLayouts/slideLayout255.xml"/><Relationship Id="rId11" Type="http://schemas.openxmlformats.org/officeDocument/2006/relationships/slideLayout" Target="../slideLayouts/slideLayout254.xml"/><Relationship Id="rId10" Type="http://schemas.openxmlformats.org/officeDocument/2006/relationships/slideLayout" Target="../slideLayouts/slideLayout253.xml"/><Relationship Id="rId1" Type="http://schemas.openxmlformats.org/officeDocument/2006/relationships/slideLayout" Target="../slideLayouts/slideLayout244.xml"/></Relationships>
</file>

<file path=ppt/slideMasters/_rels/slideMaster1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70.xml"/><Relationship Id="rId8" Type="http://schemas.openxmlformats.org/officeDocument/2006/relationships/slideLayout" Target="../slideLayouts/slideLayout269.xml"/><Relationship Id="rId7" Type="http://schemas.openxmlformats.org/officeDocument/2006/relationships/slideLayout" Target="../slideLayouts/slideLayout268.xml"/><Relationship Id="rId6" Type="http://schemas.openxmlformats.org/officeDocument/2006/relationships/slideLayout" Target="../slideLayouts/slideLayout267.xml"/><Relationship Id="rId5" Type="http://schemas.openxmlformats.org/officeDocument/2006/relationships/slideLayout" Target="../slideLayouts/slideLayout266.xml"/><Relationship Id="rId4" Type="http://schemas.openxmlformats.org/officeDocument/2006/relationships/slideLayout" Target="../slideLayouts/slideLayout265.xml"/><Relationship Id="rId3" Type="http://schemas.openxmlformats.org/officeDocument/2006/relationships/slideLayout" Target="../slideLayouts/slideLayout264.xml"/><Relationship Id="rId2" Type="http://schemas.openxmlformats.org/officeDocument/2006/relationships/slideLayout" Target="../slideLayouts/slideLayout263.xml"/><Relationship Id="rId19" Type="http://schemas.openxmlformats.org/officeDocument/2006/relationships/theme" Target="../theme/theme18.xml"/><Relationship Id="rId18" Type="http://schemas.openxmlformats.org/officeDocument/2006/relationships/slideLayout" Target="../slideLayouts/slideLayout279.xml"/><Relationship Id="rId17" Type="http://schemas.openxmlformats.org/officeDocument/2006/relationships/slideLayout" Target="../slideLayouts/slideLayout278.xml"/><Relationship Id="rId16" Type="http://schemas.openxmlformats.org/officeDocument/2006/relationships/slideLayout" Target="../slideLayouts/slideLayout277.xml"/><Relationship Id="rId15" Type="http://schemas.openxmlformats.org/officeDocument/2006/relationships/slideLayout" Target="../slideLayouts/slideLayout276.xml"/><Relationship Id="rId14" Type="http://schemas.openxmlformats.org/officeDocument/2006/relationships/slideLayout" Target="../slideLayouts/slideLayout275.xml"/><Relationship Id="rId13" Type="http://schemas.openxmlformats.org/officeDocument/2006/relationships/slideLayout" Target="../slideLayouts/slideLayout274.xml"/><Relationship Id="rId12" Type="http://schemas.openxmlformats.org/officeDocument/2006/relationships/slideLayout" Target="../slideLayouts/slideLayout273.xml"/><Relationship Id="rId11" Type="http://schemas.openxmlformats.org/officeDocument/2006/relationships/slideLayout" Target="../slideLayouts/slideLayout272.xml"/><Relationship Id="rId10" Type="http://schemas.openxmlformats.org/officeDocument/2006/relationships/slideLayout" Target="../slideLayouts/slideLayout271.xml"/><Relationship Id="rId1" Type="http://schemas.openxmlformats.org/officeDocument/2006/relationships/slideLayout" Target="../slideLayouts/slideLayout262.xml"/></Relationships>
</file>

<file path=ppt/slideMasters/_rels/slideMaster1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88.xml"/><Relationship Id="rId8" Type="http://schemas.openxmlformats.org/officeDocument/2006/relationships/slideLayout" Target="../slideLayouts/slideLayout287.xml"/><Relationship Id="rId7" Type="http://schemas.openxmlformats.org/officeDocument/2006/relationships/slideLayout" Target="../slideLayouts/slideLayout286.xml"/><Relationship Id="rId6" Type="http://schemas.openxmlformats.org/officeDocument/2006/relationships/slideLayout" Target="../slideLayouts/slideLayout285.xml"/><Relationship Id="rId5" Type="http://schemas.openxmlformats.org/officeDocument/2006/relationships/slideLayout" Target="../slideLayouts/slideLayout284.xml"/><Relationship Id="rId4" Type="http://schemas.openxmlformats.org/officeDocument/2006/relationships/slideLayout" Target="../slideLayouts/slideLayout283.xml"/><Relationship Id="rId3" Type="http://schemas.openxmlformats.org/officeDocument/2006/relationships/slideLayout" Target="../slideLayouts/slideLayout282.xml"/><Relationship Id="rId2" Type="http://schemas.openxmlformats.org/officeDocument/2006/relationships/slideLayout" Target="../slideLayouts/slideLayout281.xml"/><Relationship Id="rId19" Type="http://schemas.openxmlformats.org/officeDocument/2006/relationships/theme" Target="../theme/theme19.xml"/><Relationship Id="rId18" Type="http://schemas.openxmlformats.org/officeDocument/2006/relationships/slideLayout" Target="../slideLayouts/slideLayout297.xml"/><Relationship Id="rId17" Type="http://schemas.openxmlformats.org/officeDocument/2006/relationships/slideLayout" Target="../slideLayouts/slideLayout296.xml"/><Relationship Id="rId16" Type="http://schemas.openxmlformats.org/officeDocument/2006/relationships/slideLayout" Target="../slideLayouts/slideLayout295.xml"/><Relationship Id="rId15" Type="http://schemas.openxmlformats.org/officeDocument/2006/relationships/slideLayout" Target="../slideLayouts/slideLayout294.xml"/><Relationship Id="rId14" Type="http://schemas.openxmlformats.org/officeDocument/2006/relationships/slideLayout" Target="../slideLayouts/slideLayout293.xml"/><Relationship Id="rId13" Type="http://schemas.openxmlformats.org/officeDocument/2006/relationships/slideLayout" Target="../slideLayouts/slideLayout292.xml"/><Relationship Id="rId12" Type="http://schemas.openxmlformats.org/officeDocument/2006/relationships/slideLayout" Target="../slideLayouts/slideLayout291.xml"/><Relationship Id="rId11" Type="http://schemas.openxmlformats.org/officeDocument/2006/relationships/slideLayout" Target="../slideLayouts/slideLayout290.xml"/><Relationship Id="rId10" Type="http://schemas.openxmlformats.org/officeDocument/2006/relationships/slideLayout" Target="../slideLayouts/slideLayout289.xml"/><Relationship Id="rId1" Type="http://schemas.openxmlformats.org/officeDocument/2006/relationships/slideLayout" Target="../slideLayouts/slideLayout280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/Relationships>
</file>

<file path=ppt/slideMasters/_rels/slideMaster2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06.xml"/><Relationship Id="rId8" Type="http://schemas.openxmlformats.org/officeDocument/2006/relationships/slideLayout" Target="../slideLayouts/slideLayout305.xml"/><Relationship Id="rId7" Type="http://schemas.openxmlformats.org/officeDocument/2006/relationships/slideLayout" Target="../slideLayouts/slideLayout304.xml"/><Relationship Id="rId6" Type="http://schemas.openxmlformats.org/officeDocument/2006/relationships/slideLayout" Target="../slideLayouts/slideLayout303.xml"/><Relationship Id="rId5" Type="http://schemas.openxmlformats.org/officeDocument/2006/relationships/slideLayout" Target="../slideLayouts/slideLayout302.xml"/><Relationship Id="rId4" Type="http://schemas.openxmlformats.org/officeDocument/2006/relationships/slideLayout" Target="../slideLayouts/slideLayout301.xml"/><Relationship Id="rId3" Type="http://schemas.openxmlformats.org/officeDocument/2006/relationships/slideLayout" Target="../slideLayouts/slideLayout300.xml"/><Relationship Id="rId2" Type="http://schemas.openxmlformats.org/officeDocument/2006/relationships/slideLayout" Target="../slideLayouts/slideLayout299.xml"/><Relationship Id="rId19" Type="http://schemas.openxmlformats.org/officeDocument/2006/relationships/theme" Target="../theme/theme20.xml"/><Relationship Id="rId18" Type="http://schemas.openxmlformats.org/officeDocument/2006/relationships/slideLayout" Target="../slideLayouts/slideLayout315.xml"/><Relationship Id="rId17" Type="http://schemas.openxmlformats.org/officeDocument/2006/relationships/slideLayout" Target="../slideLayouts/slideLayout314.xml"/><Relationship Id="rId16" Type="http://schemas.openxmlformats.org/officeDocument/2006/relationships/slideLayout" Target="../slideLayouts/slideLayout313.xml"/><Relationship Id="rId15" Type="http://schemas.openxmlformats.org/officeDocument/2006/relationships/slideLayout" Target="../slideLayouts/slideLayout312.xml"/><Relationship Id="rId14" Type="http://schemas.openxmlformats.org/officeDocument/2006/relationships/slideLayout" Target="../slideLayouts/slideLayout311.xml"/><Relationship Id="rId13" Type="http://schemas.openxmlformats.org/officeDocument/2006/relationships/slideLayout" Target="../slideLayouts/slideLayout310.xml"/><Relationship Id="rId12" Type="http://schemas.openxmlformats.org/officeDocument/2006/relationships/slideLayout" Target="../slideLayouts/slideLayout309.xml"/><Relationship Id="rId11" Type="http://schemas.openxmlformats.org/officeDocument/2006/relationships/slideLayout" Target="../slideLayouts/slideLayout308.xml"/><Relationship Id="rId10" Type="http://schemas.openxmlformats.org/officeDocument/2006/relationships/slideLayout" Target="../slideLayouts/slideLayout307.xml"/><Relationship Id="rId1" Type="http://schemas.openxmlformats.org/officeDocument/2006/relationships/slideLayout" Target="../slideLayouts/slideLayout298.xml"/></Relationships>
</file>

<file path=ppt/slideMasters/_rels/slideMaster2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24.xml"/><Relationship Id="rId8" Type="http://schemas.openxmlformats.org/officeDocument/2006/relationships/slideLayout" Target="../slideLayouts/slideLayout323.xml"/><Relationship Id="rId7" Type="http://schemas.openxmlformats.org/officeDocument/2006/relationships/slideLayout" Target="../slideLayouts/slideLayout322.xml"/><Relationship Id="rId6" Type="http://schemas.openxmlformats.org/officeDocument/2006/relationships/slideLayout" Target="../slideLayouts/slideLayout321.xml"/><Relationship Id="rId5" Type="http://schemas.openxmlformats.org/officeDocument/2006/relationships/slideLayout" Target="../slideLayouts/slideLayout320.xml"/><Relationship Id="rId4" Type="http://schemas.openxmlformats.org/officeDocument/2006/relationships/slideLayout" Target="../slideLayouts/slideLayout319.xml"/><Relationship Id="rId3" Type="http://schemas.openxmlformats.org/officeDocument/2006/relationships/slideLayout" Target="../slideLayouts/slideLayout318.xml"/><Relationship Id="rId2" Type="http://schemas.openxmlformats.org/officeDocument/2006/relationships/slideLayout" Target="../slideLayouts/slideLayout317.xml"/><Relationship Id="rId19" Type="http://schemas.openxmlformats.org/officeDocument/2006/relationships/theme" Target="../theme/theme21.xml"/><Relationship Id="rId18" Type="http://schemas.openxmlformats.org/officeDocument/2006/relationships/slideLayout" Target="../slideLayouts/slideLayout333.xml"/><Relationship Id="rId17" Type="http://schemas.openxmlformats.org/officeDocument/2006/relationships/slideLayout" Target="../slideLayouts/slideLayout332.xml"/><Relationship Id="rId16" Type="http://schemas.openxmlformats.org/officeDocument/2006/relationships/slideLayout" Target="../slideLayouts/slideLayout331.xml"/><Relationship Id="rId15" Type="http://schemas.openxmlformats.org/officeDocument/2006/relationships/slideLayout" Target="../slideLayouts/slideLayout330.xml"/><Relationship Id="rId14" Type="http://schemas.openxmlformats.org/officeDocument/2006/relationships/slideLayout" Target="../slideLayouts/slideLayout329.xml"/><Relationship Id="rId13" Type="http://schemas.openxmlformats.org/officeDocument/2006/relationships/slideLayout" Target="../slideLayouts/slideLayout328.xml"/><Relationship Id="rId12" Type="http://schemas.openxmlformats.org/officeDocument/2006/relationships/slideLayout" Target="../slideLayouts/slideLayout327.xml"/><Relationship Id="rId11" Type="http://schemas.openxmlformats.org/officeDocument/2006/relationships/slideLayout" Target="../slideLayouts/slideLayout326.xml"/><Relationship Id="rId10" Type="http://schemas.openxmlformats.org/officeDocument/2006/relationships/slideLayout" Target="../slideLayouts/slideLayout325.xml"/><Relationship Id="rId1" Type="http://schemas.openxmlformats.org/officeDocument/2006/relationships/slideLayout" Target="../slideLayouts/slideLayout316.xml"/></Relationships>
</file>

<file path=ppt/slideMasters/_rels/slideMaster2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42.xml"/><Relationship Id="rId8" Type="http://schemas.openxmlformats.org/officeDocument/2006/relationships/slideLayout" Target="../slideLayouts/slideLayout341.xml"/><Relationship Id="rId7" Type="http://schemas.openxmlformats.org/officeDocument/2006/relationships/slideLayout" Target="../slideLayouts/slideLayout340.xml"/><Relationship Id="rId6" Type="http://schemas.openxmlformats.org/officeDocument/2006/relationships/slideLayout" Target="../slideLayouts/slideLayout339.xml"/><Relationship Id="rId5" Type="http://schemas.openxmlformats.org/officeDocument/2006/relationships/slideLayout" Target="../slideLayouts/slideLayout338.xml"/><Relationship Id="rId4" Type="http://schemas.openxmlformats.org/officeDocument/2006/relationships/slideLayout" Target="../slideLayouts/slideLayout337.xml"/><Relationship Id="rId3" Type="http://schemas.openxmlformats.org/officeDocument/2006/relationships/slideLayout" Target="../slideLayouts/slideLayout336.xml"/><Relationship Id="rId2" Type="http://schemas.openxmlformats.org/officeDocument/2006/relationships/slideLayout" Target="../slideLayouts/slideLayout335.xml"/><Relationship Id="rId19" Type="http://schemas.openxmlformats.org/officeDocument/2006/relationships/theme" Target="../theme/theme22.xml"/><Relationship Id="rId18" Type="http://schemas.openxmlformats.org/officeDocument/2006/relationships/slideLayout" Target="../slideLayouts/slideLayout351.xml"/><Relationship Id="rId17" Type="http://schemas.openxmlformats.org/officeDocument/2006/relationships/slideLayout" Target="../slideLayouts/slideLayout350.xml"/><Relationship Id="rId16" Type="http://schemas.openxmlformats.org/officeDocument/2006/relationships/slideLayout" Target="../slideLayouts/slideLayout349.xml"/><Relationship Id="rId15" Type="http://schemas.openxmlformats.org/officeDocument/2006/relationships/slideLayout" Target="../slideLayouts/slideLayout348.xml"/><Relationship Id="rId14" Type="http://schemas.openxmlformats.org/officeDocument/2006/relationships/slideLayout" Target="../slideLayouts/slideLayout347.xml"/><Relationship Id="rId13" Type="http://schemas.openxmlformats.org/officeDocument/2006/relationships/slideLayout" Target="../slideLayouts/slideLayout346.xml"/><Relationship Id="rId12" Type="http://schemas.openxmlformats.org/officeDocument/2006/relationships/slideLayout" Target="../slideLayouts/slideLayout345.xml"/><Relationship Id="rId11" Type="http://schemas.openxmlformats.org/officeDocument/2006/relationships/slideLayout" Target="../slideLayouts/slideLayout344.xml"/><Relationship Id="rId10" Type="http://schemas.openxmlformats.org/officeDocument/2006/relationships/slideLayout" Target="../slideLayouts/slideLayout343.xml"/><Relationship Id="rId1" Type="http://schemas.openxmlformats.org/officeDocument/2006/relationships/slideLayout" Target="../slideLayouts/slideLayout334.xml"/></Relationships>
</file>

<file path=ppt/slideMasters/_rels/slideMaster2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60.xml"/><Relationship Id="rId8" Type="http://schemas.openxmlformats.org/officeDocument/2006/relationships/slideLayout" Target="../slideLayouts/slideLayout359.xml"/><Relationship Id="rId7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3.xml"/><Relationship Id="rId19" Type="http://schemas.openxmlformats.org/officeDocument/2006/relationships/theme" Target="../theme/theme23.xml"/><Relationship Id="rId18" Type="http://schemas.openxmlformats.org/officeDocument/2006/relationships/slideLayout" Target="../slideLayouts/slideLayout369.xml"/><Relationship Id="rId17" Type="http://schemas.openxmlformats.org/officeDocument/2006/relationships/slideLayout" Target="../slideLayouts/slideLayout368.xml"/><Relationship Id="rId16" Type="http://schemas.openxmlformats.org/officeDocument/2006/relationships/slideLayout" Target="../slideLayouts/slideLayout367.xml"/><Relationship Id="rId15" Type="http://schemas.openxmlformats.org/officeDocument/2006/relationships/slideLayout" Target="../slideLayouts/slideLayout366.xml"/><Relationship Id="rId14" Type="http://schemas.openxmlformats.org/officeDocument/2006/relationships/slideLayout" Target="../slideLayouts/slideLayout365.xml"/><Relationship Id="rId13" Type="http://schemas.openxmlformats.org/officeDocument/2006/relationships/slideLayout" Target="../slideLayouts/slideLayout364.xml"/><Relationship Id="rId12" Type="http://schemas.openxmlformats.org/officeDocument/2006/relationships/slideLayout" Target="../slideLayouts/slideLayout363.xml"/><Relationship Id="rId11" Type="http://schemas.openxmlformats.org/officeDocument/2006/relationships/slideLayout" Target="../slideLayouts/slideLayout362.xml"/><Relationship Id="rId10" Type="http://schemas.openxmlformats.org/officeDocument/2006/relationships/slideLayout" Target="../slideLayouts/slideLayout361.xml"/><Relationship Id="rId1" Type="http://schemas.openxmlformats.org/officeDocument/2006/relationships/slideLayout" Target="../slideLayouts/slideLayout352.xml"/></Relationships>
</file>

<file path=ppt/slideMasters/_rels/slideMaster2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1.xml"/><Relationship Id="rId19" Type="http://schemas.openxmlformats.org/officeDocument/2006/relationships/theme" Target="../theme/theme24.xml"/><Relationship Id="rId18" Type="http://schemas.openxmlformats.org/officeDocument/2006/relationships/slideLayout" Target="../slideLayouts/slideLayout387.xml"/><Relationship Id="rId17" Type="http://schemas.openxmlformats.org/officeDocument/2006/relationships/slideLayout" Target="../slideLayouts/slideLayout386.xml"/><Relationship Id="rId16" Type="http://schemas.openxmlformats.org/officeDocument/2006/relationships/slideLayout" Target="../slideLayouts/slideLayout385.xml"/><Relationship Id="rId15" Type="http://schemas.openxmlformats.org/officeDocument/2006/relationships/slideLayout" Target="../slideLayouts/slideLayout384.xml"/><Relationship Id="rId14" Type="http://schemas.openxmlformats.org/officeDocument/2006/relationships/slideLayout" Target="../slideLayouts/slideLayout383.xml"/><Relationship Id="rId13" Type="http://schemas.openxmlformats.org/officeDocument/2006/relationships/slideLayout" Target="../slideLayouts/slideLayout382.xml"/><Relationship Id="rId12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79.xml"/><Relationship Id="rId1" Type="http://schemas.openxmlformats.org/officeDocument/2006/relationships/slideLayout" Target="../slideLayouts/slideLayout370.xml"/></Relationships>
</file>

<file path=ppt/slideMasters/_rels/slideMaster2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96.xml"/><Relationship Id="rId8" Type="http://schemas.openxmlformats.org/officeDocument/2006/relationships/slideLayout" Target="../slideLayouts/slideLayout395.xml"/><Relationship Id="rId7" Type="http://schemas.openxmlformats.org/officeDocument/2006/relationships/slideLayout" Target="../slideLayouts/slideLayout394.xml"/><Relationship Id="rId6" Type="http://schemas.openxmlformats.org/officeDocument/2006/relationships/slideLayout" Target="../slideLayouts/slideLayout393.xml"/><Relationship Id="rId5" Type="http://schemas.openxmlformats.org/officeDocument/2006/relationships/slideLayout" Target="../slideLayouts/slideLayout392.xml"/><Relationship Id="rId4" Type="http://schemas.openxmlformats.org/officeDocument/2006/relationships/slideLayout" Target="../slideLayouts/slideLayout391.xml"/><Relationship Id="rId3" Type="http://schemas.openxmlformats.org/officeDocument/2006/relationships/slideLayout" Target="../slideLayouts/slideLayout390.xml"/><Relationship Id="rId2" Type="http://schemas.openxmlformats.org/officeDocument/2006/relationships/slideLayout" Target="../slideLayouts/slideLayout389.xml"/><Relationship Id="rId19" Type="http://schemas.openxmlformats.org/officeDocument/2006/relationships/theme" Target="../theme/theme25.xml"/><Relationship Id="rId18" Type="http://schemas.openxmlformats.org/officeDocument/2006/relationships/slideLayout" Target="../slideLayouts/slideLayout405.xml"/><Relationship Id="rId17" Type="http://schemas.openxmlformats.org/officeDocument/2006/relationships/slideLayout" Target="../slideLayouts/slideLayout404.xml"/><Relationship Id="rId16" Type="http://schemas.openxmlformats.org/officeDocument/2006/relationships/slideLayout" Target="../slideLayouts/slideLayout403.xml"/><Relationship Id="rId15" Type="http://schemas.openxmlformats.org/officeDocument/2006/relationships/slideLayout" Target="../slideLayouts/slideLayout402.xml"/><Relationship Id="rId14" Type="http://schemas.openxmlformats.org/officeDocument/2006/relationships/slideLayout" Target="../slideLayouts/slideLayout401.xml"/><Relationship Id="rId13" Type="http://schemas.openxmlformats.org/officeDocument/2006/relationships/slideLayout" Target="../slideLayouts/slideLayout400.xml"/><Relationship Id="rId12" Type="http://schemas.openxmlformats.org/officeDocument/2006/relationships/slideLayout" Target="../slideLayouts/slideLayout399.xml"/><Relationship Id="rId11" Type="http://schemas.openxmlformats.org/officeDocument/2006/relationships/slideLayout" Target="../slideLayouts/slideLayout398.xml"/><Relationship Id="rId10" Type="http://schemas.openxmlformats.org/officeDocument/2006/relationships/slideLayout" Target="../slideLayouts/slideLayout397.xml"/><Relationship Id="rId1" Type="http://schemas.openxmlformats.org/officeDocument/2006/relationships/slideLayout" Target="../slideLayouts/slideLayout388.xml"/></Relationships>
</file>

<file path=ppt/slideMasters/_rels/slideMaster2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14.xml"/><Relationship Id="rId8" Type="http://schemas.openxmlformats.org/officeDocument/2006/relationships/slideLayout" Target="../slideLayouts/slideLayout413.xml"/><Relationship Id="rId7" Type="http://schemas.openxmlformats.org/officeDocument/2006/relationships/slideLayout" Target="../slideLayouts/slideLayout412.xml"/><Relationship Id="rId6" Type="http://schemas.openxmlformats.org/officeDocument/2006/relationships/slideLayout" Target="../slideLayouts/slideLayout411.xml"/><Relationship Id="rId5" Type="http://schemas.openxmlformats.org/officeDocument/2006/relationships/slideLayout" Target="../slideLayouts/slideLayout410.xml"/><Relationship Id="rId4" Type="http://schemas.openxmlformats.org/officeDocument/2006/relationships/slideLayout" Target="../slideLayouts/slideLayout409.xml"/><Relationship Id="rId3" Type="http://schemas.openxmlformats.org/officeDocument/2006/relationships/slideLayout" Target="../slideLayouts/slideLayout408.xml"/><Relationship Id="rId2" Type="http://schemas.openxmlformats.org/officeDocument/2006/relationships/slideLayout" Target="../slideLayouts/slideLayout407.xml"/><Relationship Id="rId19" Type="http://schemas.openxmlformats.org/officeDocument/2006/relationships/theme" Target="../theme/theme26.xml"/><Relationship Id="rId18" Type="http://schemas.openxmlformats.org/officeDocument/2006/relationships/slideLayout" Target="../slideLayouts/slideLayout423.xml"/><Relationship Id="rId17" Type="http://schemas.openxmlformats.org/officeDocument/2006/relationships/slideLayout" Target="../slideLayouts/slideLayout422.xml"/><Relationship Id="rId16" Type="http://schemas.openxmlformats.org/officeDocument/2006/relationships/slideLayout" Target="../slideLayouts/slideLayout421.xml"/><Relationship Id="rId15" Type="http://schemas.openxmlformats.org/officeDocument/2006/relationships/slideLayout" Target="../slideLayouts/slideLayout420.xml"/><Relationship Id="rId14" Type="http://schemas.openxmlformats.org/officeDocument/2006/relationships/slideLayout" Target="../slideLayouts/slideLayout419.xml"/><Relationship Id="rId13" Type="http://schemas.openxmlformats.org/officeDocument/2006/relationships/slideLayout" Target="../slideLayouts/slideLayout418.xml"/><Relationship Id="rId12" Type="http://schemas.openxmlformats.org/officeDocument/2006/relationships/slideLayout" Target="../slideLayouts/slideLayout417.xml"/><Relationship Id="rId11" Type="http://schemas.openxmlformats.org/officeDocument/2006/relationships/slideLayout" Target="../slideLayouts/slideLayout416.xml"/><Relationship Id="rId10" Type="http://schemas.openxmlformats.org/officeDocument/2006/relationships/slideLayout" Target="../slideLayouts/slideLayout415.xml"/><Relationship Id="rId1" Type="http://schemas.openxmlformats.org/officeDocument/2006/relationships/slideLayout" Target="../slideLayouts/slideLayout406.xml"/></Relationships>
</file>

<file path=ppt/slideMasters/_rels/slideMaster2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32.xml"/><Relationship Id="rId8" Type="http://schemas.openxmlformats.org/officeDocument/2006/relationships/slideLayout" Target="../slideLayouts/slideLayout431.xml"/><Relationship Id="rId7" Type="http://schemas.openxmlformats.org/officeDocument/2006/relationships/slideLayout" Target="../slideLayouts/slideLayout430.xml"/><Relationship Id="rId6" Type="http://schemas.openxmlformats.org/officeDocument/2006/relationships/slideLayout" Target="../slideLayouts/slideLayout429.xml"/><Relationship Id="rId5" Type="http://schemas.openxmlformats.org/officeDocument/2006/relationships/slideLayout" Target="../slideLayouts/slideLayout428.xml"/><Relationship Id="rId4" Type="http://schemas.openxmlformats.org/officeDocument/2006/relationships/slideLayout" Target="../slideLayouts/slideLayout427.xml"/><Relationship Id="rId3" Type="http://schemas.openxmlformats.org/officeDocument/2006/relationships/slideLayout" Target="../slideLayouts/slideLayout426.xml"/><Relationship Id="rId2" Type="http://schemas.openxmlformats.org/officeDocument/2006/relationships/slideLayout" Target="../slideLayouts/slideLayout425.xml"/><Relationship Id="rId19" Type="http://schemas.openxmlformats.org/officeDocument/2006/relationships/theme" Target="../theme/theme27.xml"/><Relationship Id="rId18" Type="http://schemas.openxmlformats.org/officeDocument/2006/relationships/slideLayout" Target="../slideLayouts/slideLayout441.xml"/><Relationship Id="rId17" Type="http://schemas.openxmlformats.org/officeDocument/2006/relationships/slideLayout" Target="../slideLayouts/slideLayout440.xml"/><Relationship Id="rId16" Type="http://schemas.openxmlformats.org/officeDocument/2006/relationships/slideLayout" Target="../slideLayouts/slideLayout439.xml"/><Relationship Id="rId15" Type="http://schemas.openxmlformats.org/officeDocument/2006/relationships/slideLayout" Target="../slideLayouts/slideLayout438.xml"/><Relationship Id="rId14" Type="http://schemas.openxmlformats.org/officeDocument/2006/relationships/slideLayout" Target="../slideLayouts/slideLayout437.xml"/><Relationship Id="rId13" Type="http://schemas.openxmlformats.org/officeDocument/2006/relationships/slideLayout" Target="../slideLayouts/slideLayout436.xml"/><Relationship Id="rId12" Type="http://schemas.openxmlformats.org/officeDocument/2006/relationships/slideLayout" Target="../slideLayouts/slideLayout435.xml"/><Relationship Id="rId11" Type="http://schemas.openxmlformats.org/officeDocument/2006/relationships/slideLayout" Target="../slideLayouts/slideLayout434.xml"/><Relationship Id="rId10" Type="http://schemas.openxmlformats.org/officeDocument/2006/relationships/slideLayout" Target="../slideLayouts/slideLayout433.xml"/><Relationship Id="rId1" Type="http://schemas.openxmlformats.org/officeDocument/2006/relationships/slideLayout" Target="../slideLayouts/slideLayout424.xml"/></Relationships>
</file>

<file path=ppt/slideMasters/_rels/slideMaster2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50.xml"/><Relationship Id="rId8" Type="http://schemas.openxmlformats.org/officeDocument/2006/relationships/slideLayout" Target="../slideLayouts/slideLayout449.xml"/><Relationship Id="rId7" Type="http://schemas.openxmlformats.org/officeDocument/2006/relationships/slideLayout" Target="../slideLayouts/slideLayout448.xml"/><Relationship Id="rId6" Type="http://schemas.openxmlformats.org/officeDocument/2006/relationships/slideLayout" Target="../slideLayouts/slideLayout447.xml"/><Relationship Id="rId5" Type="http://schemas.openxmlformats.org/officeDocument/2006/relationships/slideLayout" Target="../slideLayouts/slideLayout446.xml"/><Relationship Id="rId4" Type="http://schemas.openxmlformats.org/officeDocument/2006/relationships/slideLayout" Target="../slideLayouts/slideLayout445.xml"/><Relationship Id="rId3" Type="http://schemas.openxmlformats.org/officeDocument/2006/relationships/slideLayout" Target="../slideLayouts/slideLayout444.xml"/><Relationship Id="rId2" Type="http://schemas.openxmlformats.org/officeDocument/2006/relationships/slideLayout" Target="../slideLayouts/slideLayout443.xml"/><Relationship Id="rId19" Type="http://schemas.openxmlformats.org/officeDocument/2006/relationships/theme" Target="../theme/theme28.xml"/><Relationship Id="rId18" Type="http://schemas.openxmlformats.org/officeDocument/2006/relationships/slideLayout" Target="../slideLayouts/slideLayout459.xml"/><Relationship Id="rId17" Type="http://schemas.openxmlformats.org/officeDocument/2006/relationships/slideLayout" Target="../slideLayouts/slideLayout458.xml"/><Relationship Id="rId16" Type="http://schemas.openxmlformats.org/officeDocument/2006/relationships/slideLayout" Target="../slideLayouts/slideLayout457.xml"/><Relationship Id="rId15" Type="http://schemas.openxmlformats.org/officeDocument/2006/relationships/slideLayout" Target="../slideLayouts/slideLayout456.xml"/><Relationship Id="rId14" Type="http://schemas.openxmlformats.org/officeDocument/2006/relationships/slideLayout" Target="../slideLayouts/slideLayout455.xml"/><Relationship Id="rId13" Type="http://schemas.openxmlformats.org/officeDocument/2006/relationships/slideLayout" Target="../slideLayouts/slideLayout454.xml"/><Relationship Id="rId12" Type="http://schemas.openxmlformats.org/officeDocument/2006/relationships/slideLayout" Target="../slideLayouts/slideLayout453.xml"/><Relationship Id="rId11" Type="http://schemas.openxmlformats.org/officeDocument/2006/relationships/slideLayout" Target="../slideLayouts/slideLayout452.xml"/><Relationship Id="rId10" Type="http://schemas.openxmlformats.org/officeDocument/2006/relationships/slideLayout" Target="../slideLayouts/slideLayout451.xml"/><Relationship Id="rId1" Type="http://schemas.openxmlformats.org/officeDocument/2006/relationships/slideLayout" Target="../slideLayouts/slideLayout442.xml"/></Relationships>
</file>

<file path=ppt/slideMasters/_rels/slideMaster2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68.xml"/><Relationship Id="rId8" Type="http://schemas.openxmlformats.org/officeDocument/2006/relationships/slideLayout" Target="../slideLayouts/slideLayout467.xml"/><Relationship Id="rId7" Type="http://schemas.openxmlformats.org/officeDocument/2006/relationships/slideLayout" Target="../slideLayouts/slideLayout466.xml"/><Relationship Id="rId6" Type="http://schemas.openxmlformats.org/officeDocument/2006/relationships/slideLayout" Target="../slideLayouts/slideLayout465.xml"/><Relationship Id="rId5" Type="http://schemas.openxmlformats.org/officeDocument/2006/relationships/slideLayout" Target="../slideLayouts/slideLayout464.xml"/><Relationship Id="rId4" Type="http://schemas.openxmlformats.org/officeDocument/2006/relationships/slideLayout" Target="../slideLayouts/slideLayout463.xml"/><Relationship Id="rId3" Type="http://schemas.openxmlformats.org/officeDocument/2006/relationships/slideLayout" Target="../slideLayouts/slideLayout462.xml"/><Relationship Id="rId2" Type="http://schemas.openxmlformats.org/officeDocument/2006/relationships/slideLayout" Target="../slideLayouts/slideLayout461.xml"/><Relationship Id="rId19" Type="http://schemas.openxmlformats.org/officeDocument/2006/relationships/theme" Target="../theme/theme29.xml"/><Relationship Id="rId18" Type="http://schemas.openxmlformats.org/officeDocument/2006/relationships/slideLayout" Target="../slideLayouts/slideLayout477.xml"/><Relationship Id="rId17" Type="http://schemas.openxmlformats.org/officeDocument/2006/relationships/slideLayout" Target="../slideLayouts/slideLayout476.xml"/><Relationship Id="rId16" Type="http://schemas.openxmlformats.org/officeDocument/2006/relationships/slideLayout" Target="../slideLayouts/slideLayout475.xml"/><Relationship Id="rId15" Type="http://schemas.openxmlformats.org/officeDocument/2006/relationships/slideLayout" Target="../slideLayouts/slideLayout474.xml"/><Relationship Id="rId14" Type="http://schemas.openxmlformats.org/officeDocument/2006/relationships/slideLayout" Target="../slideLayouts/slideLayout473.xml"/><Relationship Id="rId13" Type="http://schemas.openxmlformats.org/officeDocument/2006/relationships/slideLayout" Target="../slideLayouts/slideLayout472.xml"/><Relationship Id="rId12" Type="http://schemas.openxmlformats.org/officeDocument/2006/relationships/slideLayout" Target="../slideLayouts/slideLayout471.xml"/><Relationship Id="rId11" Type="http://schemas.openxmlformats.org/officeDocument/2006/relationships/slideLayout" Target="../slideLayouts/slideLayout470.xml"/><Relationship Id="rId10" Type="http://schemas.openxmlformats.org/officeDocument/2006/relationships/slideLayout" Target="../slideLayouts/slideLayout469.xml"/><Relationship Id="rId1" Type="http://schemas.openxmlformats.org/officeDocument/2006/relationships/slideLayout" Target="../slideLayouts/slideLayout460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5.xml"/><Relationship Id="rId8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2.xml"/><Relationship Id="rId5" Type="http://schemas.openxmlformats.org/officeDocument/2006/relationships/slideLayout" Target="../slideLayouts/slideLayout21.xml"/><Relationship Id="rId4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8.xml"/><Relationship Id="rId19" Type="http://schemas.openxmlformats.org/officeDocument/2006/relationships/theme" Target="../theme/theme3.xml"/><Relationship Id="rId18" Type="http://schemas.openxmlformats.org/officeDocument/2006/relationships/slideLayout" Target="../slideLayouts/slideLayout34.xml"/><Relationship Id="rId17" Type="http://schemas.openxmlformats.org/officeDocument/2006/relationships/slideLayout" Target="../slideLayouts/slideLayout33.xml"/><Relationship Id="rId16" Type="http://schemas.openxmlformats.org/officeDocument/2006/relationships/slideLayout" Target="../slideLayouts/slideLayout32.xml"/><Relationship Id="rId15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6.xml"/><Relationship Id="rId1" Type="http://schemas.openxmlformats.org/officeDocument/2006/relationships/slideLayout" Target="../slideLayouts/slideLayout17.xml"/></Relationships>
</file>

<file path=ppt/slideMasters/_rels/slideMaster3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86.xml"/><Relationship Id="rId8" Type="http://schemas.openxmlformats.org/officeDocument/2006/relationships/slideLayout" Target="../slideLayouts/slideLayout485.xml"/><Relationship Id="rId7" Type="http://schemas.openxmlformats.org/officeDocument/2006/relationships/slideLayout" Target="../slideLayouts/slideLayout484.xml"/><Relationship Id="rId6" Type="http://schemas.openxmlformats.org/officeDocument/2006/relationships/slideLayout" Target="../slideLayouts/slideLayout483.xml"/><Relationship Id="rId5" Type="http://schemas.openxmlformats.org/officeDocument/2006/relationships/slideLayout" Target="../slideLayouts/slideLayout482.xml"/><Relationship Id="rId4" Type="http://schemas.openxmlformats.org/officeDocument/2006/relationships/slideLayout" Target="../slideLayouts/slideLayout481.xml"/><Relationship Id="rId3" Type="http://schemas.openxmlformats.org/officeDocument/2006/relationships/slideLayout" Target="../slideLayouts/slideLayout480.xml"/><Relationship Id="rId2" Type="http://schemas.openxmlformats.org/officeDocument/2006/relationships/slideLayout" Target="../slideLayouts/slideLayout479.xml"/><Relationship Id="rId19" Type="http://schemas.openxmlformats.org/officeDocument/2006/relationships/theme" Target="../theme/theme30.xml"/><Relationship Id="rId18" Type="http://schemas.openxmlformats.org/officeDocument/2006/relationships/slideLayout" Target="../slideLayouts/slideLayout495.xml"/><Relationship Id="rId17" Type="http://schemas.openxmlformats.org/officeDocument/2006/relationships/slideLayout" Target="../slideLayouts/slideLayout494.xml"/><Relationship Id="rId16" Type="http://schemas.openxmlformats.org/officeDocument/2006/relationships/slideLayout" Target="../slideLayouts/slideLayout493.xml"/><Relationship Id="rId15" Type="http://schemas.openxmlformats.org/officeDocument/2006/relationships/slideLayout" Target="../slideLayouts/slideLayout492.xml"/><Relationship Id="rId14" Type="http://schemas.openxmlformats.org/officeDocument/2006/relationships/slideLayout" Target="../slideLayouts/slideLayout491.xml"/><Relationship Id="rId13" Type="http://schemas.openxmlformats.org/officeDocument/2006/relationships/slideLayout" Target="../slideLayouts/slideLayout490.xml"/><Relationship Id="rId12" Type="http://schemas.openxmlformats.org/officeDocument/2006/relationships/slideLayout" Target="../slideLayouts/slideLayout489.xml"/><Relationship Id="rId11" Type="http://schemas.openxmlformats.org/officeDocument/2006/relationships/slideLayout" Target="../slideLayouts/slideLayout488.xml"/><Relationship Id="rId10" Type="http://schemas.openxmlformats.org/officeDocument/2006/relationships/slideLayout" Target="../slideLayouts/slideLayout487.xml"/><Relationship Id="rId1" Type="http://schemas.openxmlformats.org/officeDocument/2006/relationships/slideLayout" Target="../slideLayouts/slideLayout478.xml"/></Relationships>
</file>

<file path=ppt/slideMasters/_rels/slideMaster3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04.xml"/><Relationship Id="rId8" Type="http://schemas.openxmlformats.org/officeDocument/2006/relationships/slideLayout" Target="../slideLayouts/slideLayout503.xml"/><Relationship Id="rId7" Type="http://schemas.openxmlformats.org/officeDocument/2006/relationships/slideLayout" Target="../slideLayouts/slideLayout502.xml"/><Relationship Id="rId6" Type="http://schemas.openxmlformats.org/officeDocument/2006/relationships/slideLayout" Target="../slideLayouts/slideLayout501.xml"/><Relationship Id="rId5" Type="http://schemas.openxmlformats.org/officeDocument/2006/relationships/slideLayout" Target="../slideLayouts/slideLayout500.xml"/><Relationship Id="rId4" Type="http://schemas.openxmlformats.org/officeDocument/2006/relationships/slideLayout" Target="../slideLayouts/slideLayout499.xml"/><Relationship Id="rId3" Type="http://schemas.openxmlformats.org/officeDocument/2006/relationships/slideLayout" Target="../slideLayouts/slideLayout498.xml"/><Relationship Id="rId2" Type="http://schemas.openxmlformats.org/officeDocument/2006/relationships/slideLayout" Target="../slideLayouts/slideLayout497.xml"/><Relationship Id="rId19" Type="http://schemas.openxmlformats.org/officeDocument/2006/relationships/theme" Target="../theme/theme31.xml"/><Relationship Id="rId18" Type="http://schemas.openxmlformats.org/officeDocument/2006/relationships/slideLayout" Target="../slideLayouts/slideLayout513.xml"/><Relationship Id="rId17" Type="http://schemas.openxmlformats.org/officeDocument/2006/relationships/slideLayout" Target="../slideLayouts/slideLayout512.xml"/><Relationship Id="rId16" Type="http://schemas.openxmlformats.org/officeDocument/2006/relationships/slideLayout" Target="../slideLayouts/slideLayout511.xml"/><Relationship Id="rId15" Type="http://schemas.openxmlformats.org/officeDocument/2006/relationships/slideLayout" Target="../slideLayouts/slideLayout510.xml"/><Relationship Id="rId14" Type="http://schemas.openxmlformats.org/officeDocument/2006/relationships/slideLayout" Target="../slideLayouts/slideLayout509.xml"/><Relationship Id="rId13" Type="http://schemas.openxmlformats.org/officeDocument/2006/relationships/slideLayout" Target="../slideLayouts/slideLayout508.xml"/><Relationship Id="rId12" Type="http://schemas.openxmlformats.org/officeDocument/2006/relationships/slideLayout" Target="../slideLayouts/slideLayout507.xml"/><Relationship Id="rId11" Type="http://schemas.openxmlformats.org/officeDocument/2006/relationships/slideLayout" Target="../slideLayouts/slideLayout506.xml"/><Relationship Id="rId10" Type="http://schemas.openxmlformats.org/officeDocument/2006/relationships/slideLayout" Target="../slideLayouts/slideLayout505.xml"/><Relationship Id="rId1" Type="http://schemas.openxmlformats.org/officeDocument/2006/relationships/slideLayout" Target="../slideLayouts/slideLayout496.xml"/></Relationships>
</file>

<file path=ppt/slideMasters/_rels/slideMaster3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22.xml"/><Relationship Id="rId8" Type="http://schemas.openxmlformats.org/officeDocument/2006/relationships/slideLayout" Target="../slideLayouts/slideLayout521.xml"/><Relationship Id="rId7" Type="http://schemas.openxmlformats.org/officeDocument/2006/relationships/slideLayout" Target="../slideLayouts/slideLayout520.xml"/><Relationship Id="rId6" Type="http://schemas.openxmlformats.org/officeDocument/2006/relationships/slideLayout" Target="../slideLayouts/slideLayout519.xml"/><Relationship Id="rId5" Type="http://schemas.openxmlformats.org/officeDocument/2006/relationships/slideLayout" Target="../slideLayouts/slideLayout518.xml"/><Relationship Id="rId4" Type="http://schemas.openxmlformats.org/officeDocument/2006/relationships/slideLayout" Target="../slideLayouts/slideLayout517.xml"/><Relationship Id="rId3" Type="http://schemas.openxmlformats.org/officeDocument/2006/relationships/slideLayout" Target="../slideLayouts/slideLayout516.xml"/><Relationship Id="rId2" Type="http://schemas.openxmlformats.org/officeDocument/2006/relationships/slideLayout" Target="../slideLayouts/slideLayout515.xml"/><Relationship Id="rId19" Type="http://schemas.openxmlformats.org/officeDocument/2006/relationships/theme" Target="../theme/theme32.xml"/><Relationship Id="rId18" Type="http://schemas.openxmlformats.org/officeDocument/2006/relationships/slideLayout" Target="../slideLayouts/slideLayout531.xml"/><Relationship Id="rId17" Type="http://schemas.openxmlformats.org/officeDocument/2006/relationships/slideLayout" Target="../slideLayouts/slideLayout530.xml"/><Relationship Id="rId16" Type="http://schemas.openxmlformats.org/officeDocument/2006/relationships/slideLayout" Target="../slideLayouts/slideLayout529.xml"/><Relationship Id="rId15" Type="http://schemas.openxmlformats.org/officeDocument/2006/relationships/slideLayout" Target="../slideLayouts/slideLayout528.xml"/><Relationship Id="rId14" Type="http://schemas.openxmlformats.org/officeDocument/2006/relationships/slideLayout" Target="../slideLayouts/slideLayout527.xml"/><Relationship Id="rId13" Type="http://schemas.openxmlformats.org/officeDocument/2006/relationships/slideLayout" Target="../slideLayouts/slideLayout526.xml"/><Relationship Id="rId12" Type="http://schemas.openxmlformats.org/officeDocument/2006/relationships/slideLayout" Target="../slideLayouts/slideLayout525.xml"/><Relationship Id="rId11" Type="http://schemas.openxmlformats.org/officeDocument/2006/relationships/slideLayout" Target="../slideLayouts/slideLayout524.xml"/><Relationship Id="rId10" Type="http://schemas.openxmlformats.org/officeDocument/2006/relationships/slideLayout" Target="../slideLayouts/slideLayout523.xml"/><Relationship Id="rId1" Type="http://schemas.openxmlformats.org/officeDocument/2006/relationships/slideLayout" Target="../slideLayouts/slideLayout514.xml"/></Relationships>
</file>

<file path=ppt/slideMasters/_rels/slideMaster3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40.xml"/><Relationship Id="rId8" Type="http://schemas.openxmlformats.org/officeDocument/2006/relationships/slideLayout" Target="../slideLayouts/slideLayout539.xml"/><Relationship Id="rId7" Type="http://schemas.openxmlformats.org/officeDocument/2006/relationships/slideLayout" Target="../slideLayouts/slideLayout538.xml"/><Relationship Id="rId6" Type="http://schemas.openxmlformats.org/officeDocument/2006/relationships/slideLayout" Target="../slideLayouts/slideLayout537.xml"/><Relationship Id="rId5" Type="http://schemas.openxmlformats.org/officeDocument/2006/relationships/slideLayout" Target="../slideLayouts/slideLayout536.xml"/><Relationship Id="rId4" Type="http://schemas.openxmlformats.org/officeDocument/2006/relationships/slideLayout" Target="../slideLayouts/slideLayout535.xml"/><Relationship Id="rId3" Type="http://schemas.openxmlformats.org/officeDocument/2006/relationships/slideLayout" Target="../slideLayouts/slideLayout534.xml"/><Relationship Id="rId2" Type="http://schemas.openxmlformats.org/officeDocument/2006/relationships/slideLayout" Target="../slideLayouts/slideLayout533.xml"/><Relationship Id="rId19" Type="http://schemas.openxmlformats.org/officeDocument/2006/relationships/theme" Target="../theme/theme33.xml"/><Relationship Id="rId18" Type="http://schemas.openxmlformats.org/officeDocument/2006/relationships/slideLayout" Target="../slideLayouts/slideLayout549.xml"/><Relationship Id="rId17" Type="http://schemas.openxmlformats.org/officeDocument/2006/relationships/slideLayout" Target="../slideLayouts/slideLayout548.xml"/><Relationship Id="rId16" Type="http://schemas.openxmlformats.org/officeDocument/2006/relationships/slideLayout" Target="../slideLayouts/slideLayout547.xml"/><Relationship Id="rId15" Type="http://schemas.openxmlformats.org/officeDocument/2006/relationships/slideLayout" Target="../slideLayouts/slideLayout546.xml"/><Relationship Id="rId14" Type="http://schemas.openxmlformats.org/officeDocument/2006/relationships/slideLayout" Target="../slideLayouts/slideLayout545.xml"/><Relationship Id="rId13" Type="http://schemas.openxmlformats.org/officeDocument/2006/relationships/slideLayout" Target="../slideLayouts/slideLayout544.xml"/><Relationship Id="rId12" Type="http://schemas.openxmlformats.org/officeDocument/2006/relationships/slideLayout" Target="../slideLayouts/slideLayout543.xml"/><Relationship Id="rId11" Type="http://schemas.openxmlformats.org/officeDocument/2006/relationships/slideLayout" Target="../slideLayouts/slideLayout542.xml"/><Relationship Id="rId10" Type="http://schemas.openxmlformats.org/officeDocument/2006/relationships/slideLayout" Target="../slideLayouts/slideLayout541.xml"/><Relationship Id="rId1" Type="http://schemas.openxmlformats.org/officeDocument/2006/relationships/slideLayout" Target="../slideLayouts/slideLayout532.xml"/></Relationships>
</file>

<file path=ppt/slideMasters/_rels/slideMaster3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58.xml"/><Relationship Id="rId8" Type="http://schemas.openxmlformats.org/officeDocument/2006/relationships/slideLayout" Target="../slideLayouts/slideLayout557.xml"/><Relationship Id="rId7" Type="http://schemas.openxmlformats.org/officeDocument/2006/relationships/slideLayout" Target="../slideLayouts/slideLayout556.xml"/><Relationship Id="rId6" Type="http://schemas.openxmlformats.org/officeDocument/2006/relationships/slideLayout" Target="../slideLayouts/slideLayout555.xml"/><Relationship Id="rId5" Type="http://schemas.openxmlformats.org/officeDocument/2006/relationships/slideLayout" Target="../slideLayouts/slideLayout554.xml"/><Relationship Id="rId4" Type="http://schemas.openxmlformats.org/officeDocument/2006/relationships/slideLayout" Target="../slideLayouts/slideLayout553.xml"/><Relationship Id="rId3" Type="http://schemas.openxmlformats.org/officeDocument/2006/relationships/slideLayout" Target="../slideLayouts/slideLayout552.xml"/><Relationship Id="rId2" Type="http://schemas.openxmlformats.org/officeDocument/2006/relationships/slideLayout" Target="../slideLayouts/slideLayout551.xml"/><Relationship Id="rId19" Type="http://schemas.openxmlformats.org/officeDocument/2006/relationships/theme" Target="../theme/theme34.xml"/><Relationship Id="rId18" Type="http://schemas.openxmlformats.org/officeDocument/2006/relationships/slideLayout" Target="../slideLayouts/slideLayout567.xml"/><Relationship Id="rId17" Type="http://schemas.openxmlformats.org/officeDocument/2006/relationships/slideLayout" Target="../slideLayouts/slideLayout566.xml"/><Relationship Id="rId16" Type="http://schemas.openxmlformats.org/officeDocument/2006/relationships/slideLayout" Target="../slideLayouts/slideLayout565.xml"/><Relationship Id="rId15" Type="http://schemas.openxmlformats.org/officeDocument/2006/relationships/slideLayout" Target="../slideLayouts/slideLayout564.xml"/><Relationship Id="rId14" Type="http://schemas.openxmlformats.org/officeDocument/2006/relationships/slideLayout" Target="../slideLayouts/slideLayout563.xml"/><Relationship Id="rId13" Type="http://schemas.openxmlformats.org/officeDocument/2006/relationships/slideLayout" Target="../slideLayouts/slideLayout562.xml"/><Relationship Id="rId12" Type="http://schemas.openxmlformats.org/officeDocument/2006/relationships/slideLayout" Target="../slideLayouts/slideLayout561.xml"/><Relationship Id="rId11" Type="http://schemas.openxmlformats.org/officeDocument/2006/relationships/slideLayout" Target="../slideLayouts/slideLayout560.xml"/><Relationship Id="rId10" Type="http://schemas.openxmlformats.org/officeDocument/2006/relationships/slideLayout" Target="../slideLayouts/slideLayout559.xml"/><Relationship Id="rId1" Type="http://schemas.openxmlformats.org/officeDocument/2006/relationships/slideLayout" Target="../slideLayouts/slideLayout550.xml"/></Relationships>
</file>

<file path=ppt/slideMasters/_rels/slideMaster3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76.xml"/><Relationship Id="rId8" Type="http://schemas.openxmlformats.org/officeDocument/2006/relationships/slideLayout" Target="../slideLayouts/slideLayout575.xml"/><Relationship Id="rId7" Type="http://schemas.openxmlformats.org/officeDocument/2006/relationships/slideLayout" Target="../slideLayouts/slideLayout574.xml"/><Relationship Id="rId6" Type="http://schemas.openxmlformats.org/officeDocument/2006/relationships/slideLayout" Target="../slideLayouts/slideLayout573.xml"/><Relationship Id="rId5" Type="http://schemas.openxmlformats.org/officeDocument/2006/relationships/slideLayout" Target="../slideLayouts/slideLayout572.xml"/><Relationship Id="rId4" Type="http://schemas.openxmlformats.org/officeDocument/2006/relationships/slideLayout" Target="../slideLayouts/slideLayout571.xml"/><Relationship Id="rId3" Type="http://schemas.openxmlformats.org/officeDocument/2006/relationships/slideLayout" Target="../slideLayouts/slideLayout570.xml"/><Relationship Id="rId2" Type="http://schemas.openxmlformats.org/officeDocument/2006/relationships/slideLayout" Target="../slideLayouts/slideLayout569.xml"/><Relationship Id="rId19" Type="http://schemas.openxmlformats.org/officeDocument/2006/relationships/theme" Target="../theme/theme35.xml"/><Relationship Id="rId18" Type="http://schemas.openxmlformats.org/officeDocument/2006/relationships/slideLayout" Target="../slideLayouts/slideLayout585.xml"/><Relationship Id="rId17" Type="http://schemas.openxmlformats.org/officeDocument/2006/relationships/slideLayout" Target="../slideLayouts/slideLayout584.xml"/><Relationship Id="rId16" Type="http://schemas.openxmlformats.org/officeDocument/2006/relationships/slideLayout" Target="../slideLayouts/slideLayout583.xml"/><Relationship Id="rId15" Type="http://schemas.openxmlformats.org/officeDocument/2006/relationships/slideLayout" Target="../slideLayouts/slideLayout582.xml"/><Relationship Id="rId14" Type="http://schemas.openxmlformats.org/officeDocument/2006/relationships/slideLayout" Target="../slideLayouts/slideLayout581.xml"/><Relationship Id="rId13" Type="http://schemas.openxmlformats.org/officeDocument/2006/relationships/slideLayout" Target="../slideLayouts/slideLayout580.xml"/><Relationship Id="rId12" Type="http://schemas.openxmlformats.org/officeDocument/2006/relationships/slideLayout" Target="../slideLayouts/slideLayout579.xml"/><Relationship Id="rId11" Type="http://schemas.openxmlformats.org/officeDocument/2006/relationships/slideLayout" Target="../slideLayouts/slideLayout578.xml"/><Relationship Id="rId10" Type="http://schemas.openxmlformats.org/officeDocument/2006/relationships/slideLayout" Target="../slideLayouts/slideLayout577.xml"/><Relationship Id="rId1" Type="http://schemas.openxmlformats.org/officeDocument/2006/relationships/slideLayout" Target="../slideLayouts/slideLayout568.xml"/></Relationships>
</file>

<file path=ppt/slideMasters/_rels/slideMaster3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94.xml"/><Relationship Id="rId8" Type="http://schemas.openxmlformats.org/officeDocument/2006/relationships/slideLayout" Target="../slideLayouts/slideLayout593.xml"/><Relationship Id="rId7" Type="http://schemas.openxmlformats.org/officeDocument/2006/relationships/slideLayout" Target="../slideLayouts/slideLayout592.xml"/><Relationship Id="rId6" Type="http://schemas.openxmlformats.org/officeDocument/2006/relationships/slideLayout" Target="../slideLayouts/slideLayout591.xml"/><Relationship Id="rId5" Type="http://schemas.openxmlformats.org/officeDocument/2006/relationships/slideLayout" Target="../slideLayouts/slideLayout590.xml"/><Relationship Id="rId4" Type="http://schemas.openxmlformats.org/officeDocument/2006/relationships/slideLayout" Target="../slideLayouts/slideLayout589.xml"/><Relationship Id="rId3" Type="http://schemas.openxmlformats.org/officeDocument/2006/relationships/slideLayout" Target="../slideLayouts/slideLayout588.xml"/><Relationship Id="rId2" Type="http://schemas.openxmlformats.org/officeDocument/2006/relationships/slideLayout" Target="../slideLayouts/slideLayout587.xml"/><Relationship Id="rId19" Type="http://schemas.openxmlformats.org/officeDocument/2006/relationships/theme" Target="../theme/theme36.xml"/><Relationship Id="rId18" Type="http://schemas.openxmlformats.org/officeDocument/2006/relationships/slideLayout" Target="../slideLayouts/slideLayout603.xml"/><Relationship Id="rId17" Type="http://schemas.openxmlformats.org/officeDocument/2006/relationships/slideLayout" Target="../slideLayouts/slideLayout602.xml"/><Relationship Id="rId16" Type="http://schemas.openxmlformats.org/officeDocument/2006/relationships/slideLayout" Target="../slideLayouts/slideLayout601.xml"/><Relationship Id="rId15" Type="http://schemas.openxmlformats.org/officeDocument/2006/relationships/slideLayout" Target="../slideLayouts/slideLayout600.xml"/><Relationship Id="rId14" Type="http://schemas.openxmlformats.org/officeDocument/2006/relationships/slideLayout" Target="../slideLayouts/slideLayout599.xml"/><Relationship Id="rId13" Type="http://schemas.openxmlformats.org/officeDocument/2006/relationships/slideLayout" Target="../slideLayouts/slideLayout598.xml"/><Relationship Id="rId12" Type="http://schemas.openxmlformats.org/officeDocument/2006/relationships/slideLayout" Target="../slideLayouts/slideLayout597.xml"/><Relationship Id="rId11" Type="http://schemas.openxmlformats.org/officeDocument/2006/relationships/slideLayout" Target="../slideLayouts/slideLayout596.xml"/><Relationship Id="rId10" Type="http://schemas.openxmlformats.org/officeDocument/2006/relationships/slideLayout" Target="../slideLayouts/slideLayout595.xml"/><Relationship Id="rId1" Type="http://schemas.openxmlformats.org/officeDocument/2006/relationships/slideLayout" Target="../slideLayouts/slideLayout586.xml"/></Relationships>
</file>

<file path=ppt/slideMasters/_rels/slideMaster3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612.xml"/><Relationship Id="rId8" Type="http://schemas.openxmlformats.org/officeDocument/2006/relationships/slideLayout" Target="../slideLayouts/slideLayout611.xml"/><Relationship Id="rId7" Type="http://schemas.openxmlformats.org/officeDocument/2006/relationships/slideLayout" Target="../slideLayouts/slideLayout610.xml"/><Relationship Id="rId6" Type="http://schemas.openxmlformats.org/officeDocument/2006/relationships/slideLayout" Target="../slideLayouts/slideLayout609.xml"/><Relationship Id="rId5" Type="http://schemas.openxmlformats.org/officeDocument/2006/relationships/slideLayout" Target="../slideLayouts/slideLayout608.xml"/><Relationship Id="rId4" Type="http://schemas.openxmlformats.org/officeDocument/2006/relationships/slideLayout" Target="../slideLayouts/slideLayout607.xml"/><Relationship Id="rId3" Type="http://schemas.openxmlformats.org/officeDocument/2006/relationships/slideLayout" Target="../slideLayouts/slideLayout606.xml"/><Relationship Id="rId2" Type="http://schemas.openxmlformats.org/officeDocument/2006/relationships/slideLayout" Target="../slideLayouts/slideLayout605.xml"/><Relationship Id="rId19" Type="http://schemas.openxmlformats.org/officeDocument/2006/relationships/theme" Target="../theme/theme37.xml"/><Relationship Id="rId18" Type="http://schemas.openxmlformats.org/officeDocument/2006/relationships/slideLayout" Target="../slideLayouts/slideLayout621.xml"/><Relationship Id="rId17" Type="http://schemas.openxmlformats.org/officeDocument/2006/relationships/slideLayout" Target="../slideLayouts/slideLayout620.xml"/><Relationship Id="rId16" Type="http://schemas.openxmlformats.org/officeDocument/2006/relationships/slideLayout" Target="../slideLayouts/slideLayout619.xml"/><Relationship Id="rId15" Type="http://schemas.openxmlformats.org/officeDocument/2006/relationships/slideLayout" Target="../slideLayouts/slideLayout618.xml"/><Relationship Id="rId14" Type="http://schemas.openxmlformats.org/officeDocument/2006/relationships/slideLayout" Target="../slideLayouts/slideLayout617.xml"/><Relationship Id="rId13" Type="http://schemas.openxmlformats.org/officeDocument/2006/relationships/slideLayout" Target="../slideLayouts/slideLayout616.xml"/><Relationship Id="rId12" Type="http://schemas.openxmlformats.org/officeDocument/2006/relationships/slideLayout" Target="../slideLayouts/slideLayout615.xml"/><Relationship Id="rId11" Type="http://schemas.openxmlformats.org/officeDocument/2006/relationships/slideLayout" Target="../slideLayouts/slideLayout614.xml"/><Relationship Id="rId10" Type="http://schemas.openxmlformats.org/officeDocument/2006/relationships/slideLayout" Target="../slideLayouts/slideLayout613.xml"/><Relationship Id="rId1" Type="http://schemas.openxmlformats.org/officeDocument/2006/relationships/slideLayout" Target="../slideLayouts/slideLayout604.xml"/></Relationships>
</file>

<file path=ppt/slideMasters/_rels/slideMaster3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630.xml"/><Relationship Id="rId8" Type="http://schemas.openxmlformats.org/officeDocument/2006/relationships/slideLayout" Target="../slideLayouts/slideLayout629.xml"/><Relationship Id="rId7" Type="http://schemas.openxmlformats.org/officeDocument/2006/relationships/slideLayout" Target="../slideLayouts/slideLayout628.xml"/><Relationship Id="rId6" Type="http://schemas.openxmlformats.org/officeDocument/2006/relationships/slideLayout" Target="../slideLayouts/slideLayout627.xml"/><Relationship Id="rId5" Type="http://schemas.openxmlformats.org/officeDocument/2006/relationships/slideLayout" Target="../slideLayouts/slideLayout626.xml"/><Relationship Id="rId4" Type="http://schemas.openxmlformats.org/officeDocument/2006/relationships/slideLayout" Target="../slideLayouts/slideLayout625.xml"/><Relationship Id="rId3" Type="http://schemas.openxmlformats.org/officeDocument/2006/relationships/slideLayout" Target="../slideLayouts/slideLayout624.xml"/><Relationship Id="rId2" Type="http://schemas.openxmlformats.org/officeDocument/2006/relationships/slideLayout" Target="../slideLayouts/slideLayout623.xml"/><Relationship Id="rId19" Type="http://schemas.openxmlformats.org/officeDocument/2006/relationships/theme" Target="../theme/theme38.xml"/><Relationship Id="rId18" Type="http://schemas.openxmlformats.org/officeDocument/2006/relationships/slideLayout" Target="../slideLayouts/slideLayout639.xml"/><Relationship Id="rId17" Type="http://schemas.openxmlformats.org/officeDocument/2006/relationships/slideLayout" Target="../slideLayouts/slideLayout638.xml"/><Relationship Id="rId16" Type="http://schemas.openxmlformats.org/officeDocument/2006/relationships/slideLayout" Target="../slideLayouts/slideLayout637.xml"/><Relationship Id="rId15" Type="http://schemas.openxmlformats.org/officeDocument/2006/relationships/slideLayout" Target="../slideLayouts/slideLayout636.xml"/><Relationship Id="rId14" Type="http://schemas.openxmlformats.org/officeDocument/2006/relationships/slideLayout" Target="../slideLayouts/slideLayout635.xml"/><Relationship Id="rId13" Type="http://schemas.openxmlformats.org/officeDocument/2006/relationships/slideLayout" Target="../slideLayouts/slideLayout634.xml"/><Relationship Id="rId12" Type="http://schemas.openxmlformats.org/officeDocument/2006/relationships/slideLayout" Target="../slideLayouts/slideLayout633.xml"/><Relationship Id="rId11" Type="http://schemas.openxmlformats.org/officeDocument/2006/relationships/slideLayout" Target="../slideLayouts/slideLayout632.xml"/><Relationship Id="rId10" Type="http://schemas.openxmlformats.org/officeDocument/2006/relationships/slideLayout" Target="../slideLayouts/slideLayout631.xml"/><Relationship Id="rId1" Type="http://schemas.openxmlformats.org/officeDocument/2006/relationships/slideLayout" Target="../slideLayouts/slideLayout622.xml"/></Relationships>
</file>

<file path=ppt/slideMasters/_rels/slideMaster3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648.xml"/><Relationship Id="rId8" Type="http://schemas.openxmlformats.org/officeDocument/2006/relationships/slideLayout" Target="../slideLayouts/slideLayout647.xml"/><Relationship Id="rId7" Type="http://schemas.openxmlformats.org/officeDocument/2006/relationships/slideLayout" Target="../slideLayouts/slideLayout646.xml"/><Relationship Id="rId6" Type="http://schemas.openxmlformats.org/officeDocument/2006/relationships/slideLayout" Target="../slideLayouts/slideLayout645.xml"/><Relationship Id="rId5" Type="http://schemas.openxmlformats.org/officeDocument/2006/relationships/slideLayout" Target="../slideLayouts/slideLayout644.xml"/><Relationship Id="rId4" Type="http://schemas.openxmlformats.org/officeDocument/2006/relationships/slideLayout" Target="../slideLayouts/slideLayout643.xml"/><Relationship Id="rId3" Type="http://schemas.openxmlformats.org/officeDocument/2006/relationships/slideLayout" Target="../slideLayouts/slideLayout642.xml"/><Relationship Id="rId2" Type="http://schemas.openxmlformats.org/officeDocument/2006/relationships/slideLayout" Target="../slideLayouts/slideLayout641.xml"/><Relationship Id="rId19" Type="http://schemas.openxmlformats.org/officeDocument/2006/relationships/theme" Target="../theme/theme39.xml"/><Relationship Id="rId18" Type="http://schemas.openxmlformats.org/officeDocument/2006/relationships/slideLayout" Target="../slideLayouts/slideLayout657.xml"/><Relationship Id="rId17" Type="http://schemas.openxmlformats.org/officeDocument/2006/relationships/slideLayout" Target="../slideLayouts/slideLayout656.xml"/><Relationship Id="rId16" Type="http://schemas.openxmlformats.org/officeDocument/2006/relationships/slideLayout" Target="../slideLayouts/slideLayout655.xml"/><Relationship Id="rId15" Type="http://schemas.openxmlformats.org/officeDocument/2006/relationships/slideLayout" Target="../slideLayouts/slideLayout654.xml"/><Relationship Id="rId14" Type="http://schemas.openxmlformats.org/officeDocument/2006/relationships/slideLayout" Target="../slideLayouts/slideLayout653.xml"/><Relationship Id="rId13" Type="http://schemas.openxmlformats.org/officeDocument/2006/relationships/slideLayout" Target="../slideLayouts/slideLayout652.xml"/><Relationship Id="rId12" Type="http://schemas.openxmlformats.org/officeDocument/2006/relationships/slideLayout" Target="../slideLayouts/slideLayout651.xml"/><Relationship Id="rId11" Type="http://schemas.openxmlformats.org/officeDocument/2006/relationships/slideLayout" Target="../slideLayouts/slideLayout650.xml"/><Relationship Id="rId10" Type="http://schemas.openxmlformats.org/officeDocument/2006/relationships/slideLayout" Target="../slideLayouts/slideLayout649.xml"/><Relationship Id="rId1" Type="http://schemas.openxmlformats.org/officeDocument/2006/relationships/slideLayout" Target="../slideLayouts/slideLayout640.xml"/></Relationships>
</file>

<file path=ppt/slideMasters/_rels/slideMaster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3.xml"/><Relationship Id="rId8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0.xml"/><Relationship Id="rId5" Type="http://schemas.openxmlformats.org/officeDocument/2006/relationships/slideLayout" Target="../slideLayouts/slideLayout39.xml"/><Relationship Id="rId4" Type="http://schemas.openxmlformats.org/officeDocument/2006/relationships/slideLayout" Target="../slideLayouts/slideLayout38.xml"/><Relationship Id="rId3" Type="http://schemas.openxmlformats.org/officeDocument/2006/relationships/slideLayout" Target="../slideLayouts/slideLayout37.xml"/><Relationship Id="rId2" Type="http://schemas.openxmlformats.org/officeDocument/2006/relationships/slideLayout" Target="../slideLayouts/slideLayout36.xml"/><Relationship Id="rId11" Type="http://schemas.openxmlformats.org/officeDocument/2006/relationships/theme" Target="../theme/theme4.xml"/><Relationship Id="rId10" Type="http://schemas.openxmlformats.org/officeDocument/2006/relationships/slideLayout" Target="../slideLayouts/slideLayout44.xml"/><Relationship Id="rId1" Type="http://schemas.openxmlformats.org/officeDocument/2006/relationships/slideLayout" Target="../slideLayouts/slideLayout35.xml"/></Relationships>
</file>

<file path=ppt/slideMasters/_rels/slideMaster4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666.xml"/><Relationship Id="rId8" Type="http://schemas.openxmlformats.org/officeDocument/2006/relationships/slideLayout" Target="../slideLayouts/slideLayout665.xml"/><Relationship Id="rId7" Type="http://schemas.openxmlformats.org/officeDocument/2006/relationships/slideLayout" Target="../slideLayouts/slideLayout664.xml"/><Relationship Id="rId6" Type="http://schemas.openxmlformats.org/officeDocument/2006/relationships/slideLayout" Target="../slideLayouts/slideLayout663.xml"/><Relationship Id="rId5" Type="http://schemas.openxmlformats.org/officeDocument/2006/relationships/slideLayout" Target="../slideLayouts/slideLayout662.xml"/><Relationship Id="rId4" Type="http://schemas.openxmlformats.org/officeDocument/2006/relationships/slideLayout" Target="../slideLayouts/slideLayout661.xml"/><Relationship Id="rId3" Type="http://schemas.openxmlformats.org/officeDocument/2006/relationships/slideLayout" Target="../slideLayouts/slideLayout660.xml"/><Relationship Id="rId2" Type="http://schemas.openxmlformats.org/officeDocument/2006/relationships/slideLayout" Target="../slideLayouts/slideLayout659.xml"/><Relationship Id="rId19" Type="http://schemas.openxmlformats.org/officeDocument/2006/relationships/theme" Target="../theme/theme40.xml"/><Relationship Id="rId18" Type="http://schemas.openxmlformats.org/officeDocument/2006/relationships/slideLayout" Target="../slideLayouts/slideLayout675.xml"/><Relationship Id="rId17" Type="http://schemas.openxmlformats.org/officeDocument/2006/relationships/slideLayout" Target="../slideLayouts/slideLayout674.xml"/><Relationship Id="rId16" Type="http://schemas.openxmlformats.org/officeDocument/2006/relationships/slideLayout" Target="../slideLayouts/slideLayout673.xml"/><Relationship Id="rId15" Type="http://schemas.openxmlformats.org/officeDocument/2006/relationships/slideLayout" Target="../slideLayouts/slideLayout672.xml"/><Relationship Id="rId14" Type="http://schemas.openxmlformats.org/officeDocument/2006/relationships/slideLayout" Target="../slideLayouts/slideLayout671.xml"/><Relationship Id="rId13" Type="http://schemas.openxmlformats.org/officeDocument/2006/relationships/slideLayout" Target="../slideLayouts/slideLayout670.xml"/><Relationship Id="rId12" Type="http://schemas.openxmlformats.org/officeDocument/2006/relationships/slideLayout" Target="../slideLayouts/slideLayout669.xml"/><Relationship Id="rId11" Type="http://schemas.openxmlformats.org/officeDocument/2006/relationships/slideLayout" Target="../slideLayouts/slideLayout668.xml"/><Relationship Id="rId10" Type="http://schemas.openxmlformats.org/officeDocument/2006/relationships/slideLayout" Target="../slideLayouts/slideLayout667.xml"/><Relationship Id="rId1" Type="http://schemas.openxmlformats.org/officeDocument/2006/relationships/slideLayout" Target="../slideLayouts/slideLayout658.xml"/></Relationships>
</file>

<file path=ppt/slideMasters/_rels/slideMaster4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684.xml"/><Relationship Id="rId8" Type="http://schemas.openxmlformats.org/officeDocument/2006/relationships/slideLayout" Target="../slideLayouts/slideLayout683.xml"/><Relationship Id="rId7" Type="http://schemas.openxmlformats.org/officeDocument/2006/relationships/slideLayout" Target="../slideLayouts/slideLayout682.xml"/><Relationship Id="rId6" Type="http://schemas.openxmlformats.org/officeDocument/2006/relationships/slideLayout" Target="../slideLayouts/slideLayout681.xml"/><Relationship Id="rId5" Type="http://schemas.openxmlformats.org/officeDocument/2006/relationships/slideLayout" Target="../slideLayouts/slideLayout680.xml"/><Relationship Id="rId4" Type="http://schemas.openxmlformats.org/officeDocument/2006/relationships/slideLayout" Target="../slideLayouts/slideLayout679.xml"/><Relationship Id="rId3" Type="http://schemas.openxmlformats.org/officeDocument/2006/relationships/slideLayout" Target="../slideLayouts/slideLayout678.xml"/><Relationship Id="rId2" Type="http://schemas.openxmlformats.org/officeDocument/2006/relationships/slideLayout" Target="../slideLayouts/slideLayout677.xml"/><Relationship Id="rId19" Type="http://schemas.openxmlformats.org/officeDocument/2006/relationships/theme" Target="../theme/theme41.xml"/><Relationship Id="rId18" Type="http://schemas.openxmlformats.org/officeDocument/2006/relationships/slideLayout" Target="../slideLayouts/slideLayout693.xml"/><Relationship Id="rId17" Type="http://schemas.openxmlformats.org/officeDocument/2006/relationships/slideLayout" Target="../slideLayouts/slideLayout692.xml"/><Relationship Id="rId16" Type="http://schemas.openxmlformats.org/officeDocument/2006/relationships/slideLayout" Target="../slideLayouts/slideLayout691.xml"/><Relationship Id="rId15" Type="http://schemas.openxmlformats.org/officeDocument/2006/relationships/slideLayout" Target="../slideLayouts/slideLayout690.xml"/><Relationship Id="rId14" Type="http://schemas.openxmlformats.org/officeDocument/2006/relationships/slideLayout" Target="../slideLayouts/slideLayout689.xml"/><Relationship Id="rId13" Type="http://schemas.openxmlformats.org/officeDocument/2006/relationships/slideLayout" Target="../slideLayouts/slideLayout688.xml"/><Relationship Id="rId12" Type="http://schemas.openxmlformats.org/officeDocument/2006/relationships/slideLayout" Target="../slideLayouts/slideLayout687.xml"/><Relationship Id="rId11" Type="http://schemas.openxmlformats.org/officeDocument/2006/relationships/slideLayout" Target="../slideLayouts/slideLayout686.xml"/><Relationship Id="rId10" Type="http://schemas.openxmlformats.org/officeDocument/2006/relationships/slideLayout" Target="../slideLayouts/slideLayout685.xml"/><Relationship Id="rId1" Type="http://schemas.openxmlformats.org/officeDocument/2006/relationships/slideLayout" Target="../slideLayouts/slideLayout676.xml"/></Relationships>
</file>

<file path=ppt/slideMasters/_rels/slideMaster4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02.xml"/><Relationship Id="rId8" Type="http://schemas.openxmlformats.org/officeDocument/2006/relationships/slideLayout" Target="../slideLayouts/slideLayout701.xml"/><Relationship Id="rId7" Type="http://schemas.openxmlformats.org/officeDocument/2006/relationships/slideLayout" Target="../slideLayouts/slideLayout700.xml"/><Relationship Id="rId6" Type="http://schemas.openxmlformats.org/officeDocument/2006/relationships/slideLayout" Target="../slideLayouts/slideLayout699.xml"/><Relationship Id="rId5" Type="http://schemas.openxmlformats.org/officeDocument/2006/relationships/slideLayout" Target="../slideLayouts/slideLayout698.xml"/><Relationship Id="rId4" Type="http://schemas.openxmlformats.org/officeDocument/2006/relationships/slideLayout" Target="../slideLayouts/slideLayout697.xml"/><Relationship Id="rId3" Type="http://schemas.openxmlformats.org/officeDocument/2006/relationships/slideLayout" Target="../slideLayouts/slideLayout696.xml"/><Relationship Id="rId2" Type="http://schemas.openxmlformats.org/officeDocument/2006/relationships/slideLayout" Target="../slideLayouts/slideLayout695.xml"/><Relationship Id="rId19" Type="http://schemas.openxmlformats.org/officeDocument/2006/relationships/theme" Target="../theme/theme42.xml"/><Relationship Id="rId18" Type="http://schemas.openxmlformats.org/officeDocument/2006/relationships/slideLayout" Target="../slideLayouts/slideLayout711.xml"/><Relationship Id="rId17" Type="http://schemas.openxmlformats.org/officeDocument/2006/relationships/slideLayout" Target="../slideLayouts/slideLayout710.xml"/><Relationship Id="rId16" Type="http://schemas.openxmlformats.org/officeDocument/2006/relationships/slideLayout" Target="../slideLayouts/slideLayout709.xml"/><Relationship Id="rId15" Type="http://schemas.openxmlformats.org/officeDocument/2006/relationships/slideLayout" Target="../slideLayouts/slideLayout708.xml"/><Relationship Id="rId14" Type="http://schemas.openxmlformats.org/officeDocument/2006/relationships/slideLayout" Target="../slideLayouts/slideLayout707.xml"/><Relationship Id="rId13" Type="http://schemas.openxmlformats.org/officeDocument/2006/relationships/slideLayout" Target="../slideLayouts/slideLayout706.xml"/><Relationship Id="rId12" Type="http://schemas.openxmlformats.org/officeDocument/2006/relationships/slideLayout" Target="../slideLayouts/slideLayout705.xml"/><Relationship Id="rId11" Type="http://schemas.openxmlformats.org/officeDocument/2006/relationships/slideLayout" Target="../slideLayouts/slideLayout704.xml"/><Relationship Id="rId10" Type="http://schemas.openxmlformats.org/officeDocument/2006/relationships/slideLayout" Target="../slideLayouts/slideLayout703.xml"/><Relationship Id="rId1" Type="http://schemas.openxmlformats.org/officeDocument/2006/relationships/slideLayout" Target="../slideLayouts/slideLayout694.xml"/></Relationships>
</file>

<file path=ppt/slideMasters/_rels/slideMaster4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20.xml"/><Relationship Id="rId8" Type="http://schemas.openxmlformats.org/officeDocument/2006/relationships/slideLayout" Target="../slideLayouts/slideLayout719.xml"/><Relationship Id="rId7" Type="http://schemas.openxmlformats.org/officeDocument/2006/relationships/slideLayout" Target="../slideLayouts/slideLayout718.xml"/><Relationship Id="rId6" Type="http://schemas.openxmlformats.org/officeDocument/2006/relationships/slideLayout" Target="../slideLayouts/slideLayout717.xml"/><Relationship Id="rId5" Type="http://schemas.openxmlformats.org/officeDocument/2006/relationships/slideLayout" Target="../slideLayouts/slideLayout716.xml"/><Relationship Id="rId4" Type="http://schemas.openxmlformats.org/officeDocument/2006/relationships/slideLayout" Target="../slideLayouts/slideLayout715.xml"/><Relationship Id="rId3" Type="http://schemas.openxmlformats.org/officeDocument/2006/relationships/slideLayout" Target="../slideLayouts/slideLayout714.xml"/><Relationship Id="rId2" Type="http://schemas.openxmlformats.org/officeDocument/2006/relationships/slideLayout" Target="../slideLayouts/slideLayout713.xml"/><Relationship Id="rId19" Type="http://schemas.openxmlformats.org/officeDocument/2006/relationships/theme" Target="../theme/theme43.xml"/><Relationship Id="rId18" Type="http://schemas.openxmlformats.org/officeDocument/2006/relationships/slideLayout" Target="../slideLayouts/slideLayout729.xml"/><Relationship Id="rId17" Type="http://schemas.openxmlformats.org/officeDocument/2006/relationships/slideLayout" Target="../slideLayouts/slideLayout728.xml"/><Relationship Id="rId16" Type="http://schemas.openxmlformats.org/officeDocument/2006/relationships/slideLayout" Target="../slideLayouts/slideLayout727.xml"/><Relationship Id="rId15" Type="http://schemas.openxmlformats.org/officeDocument/2006/relationships/slideLayout" Target="../slideLayouts/slideLayout726.xml"/><Relationship Id="rId14" Type="http://schemas.openxmlformats.org/officeDocument/2006/relationships/slideLayout" Target="../slideLayouts/slideLayout725.xml"/><Relationship Id="rId13" Type="http://schemas.openxmlformats.org/officeDocument/2006/relationships/slideLayout" Target="../slideLayouts/slideLayout724.xml"/><Relationship Id="rId12" Type="http://schemas.openxmlformats.org/officeDocument/2006/relationships/slideLayout" Target="../slideLayouts/slideLayout723.xml"/><Relationship Id="rId11" Type="http://schemas.openxmlformats.org/officeDocument/2006/relationships/slideLayout" Target="../slideLayouts/slideLayout722.xml"/><Relationship Id="rId10" Type="http://schemas.openxmlformats.org/officeDocument/2006/relationships/slideLayout" Target="../slideLayouts/slideLayout721.xml"/><Relationship Id="rId1" Type="http://schemas.openxmlformats.org/officeDocument/2006/relationships/slideLayout" Target="../slideLayouts/slideLayout712.xml"/></Relationships>
</file>

<file path=ppt/slideMasters/_rels/slideMaster4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38.xml"/><Relationship Id="rId8" Type="http://schemas.openxmlformats.org/officeDocument/2006/relationships/slideLayout" Target="../slideLayouts/slideLayout737.xml"/><Relationship Id="rId7" Type="http://schemas.openxmlformats.org/officeDocument/2006/relationships/slideLayout" Target="../slideLayouts/slideLayout736.xml"/><Relationship Id="rId6" Type="http://schemas.openxmlformats.org/officeDocument/2006/relationships/slideLayout" Target="../slideLayouts/slideLayout735.xml"/><Relationship Id="rId5" Type="http://schemas.openxmlformats.org/officeDocument/2006/relationships/slideLayout" Target="../slideLayouts/slideLayout734.xml"/><Relationship Id="rId4" Type="http://schemas.openxmlformats.org/officeDocument/2006/relationships/slideLayout" Target="../slideLayouts/slideLayout733.xml"/><Relationship Id="rId3" Type="http://schemas.openxmlformats.org/officeDocument/2006/relationships/slideLayout" Target="../slideLayouts/slideLayout732.xml"/><Relationship Id="rId2" Type="http://schemas.openxmlformats.org/officeDocument/2006/relationships/slideLayout" Target="../slideLayouts/slideLayout731.xml"/><Relationship Id="rId19" Type="http://schemas.openxmlformats.org/officeDocument/2006/relationships/theme" Target="../theme/theme44.xml"/><Relationship Id="rId18" Type="http://schemas.openxmlformats.org/officeDocument/2006/relationships/slideLayout" Target="../slideLayouts/slideLayout747.xml"/><Relationship Id="rId17" Type="http://schemas.openxmlformats.org/officeDocument/2006/relationships/slideLayout" Target="../slideLayouts/slideLayout746.xml"/><Relationship Id="rId16" Type="http://schemas.openxmlformats.org/officeDocument/2006/relationships/slideLayout" Target="../slideLayouts/slideLayout745.xml"/><Relationship Id="rId15" Type="http://schemas.openxmlformats.org/officeDocument/2006/relationships/slideLayout" Target="../slideLayouts/slideLayout744.xml"/><Relationship Id="rId14" Type="http://schemas.openxmlformats.org/officeDocument/2006/relationships/slideLayout" Target="../slideLayouts/slideLayout743.xml"/><Relationship Id="rId13" Type="http://schemas.openxmlformats.org/officeDocument/2006/relationships/slideLayout" Target="../slideLayouts/slideLayout742.xml"/><Relationship Id="rId12" Type="http://schemas.openxmlformats.org/officeDocument/2006/relationships/slideLayout" Target="../slideLayouts/slideLayout741.xml"/><Relationship Id="rId11" Type="http://schemas.openxmlformats.org/officeDocument/2006/relationships/slideLayout" Target="../slideLayouts/slideLayout740.xml"/><Relationship Id="rId10" Type="http://schemas.openxmlformats.org/officeDocument/2006/relationships/slideLayout" Target="../slideLayouts/slideLayout739.xml"/><Relationship Id="rId1" Type="http://schemas.openxmlformats.org/officeDocument/2006/relationships/slideLayout" Target="../slideLayouts/slideLayout730.xml"/></Relationships>
</file>

<file path=ppt/slideMasters/_rels/slideMaster4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56.xml"/><Relationship Id="rId8" Type="http://schemas.openxmlformats.org/officeDocument/2006/relationships/slideLayout" Target="../slideLayouts/slideLayout755.xml"/><Relationship Id="rId7" Type="http://schemas.openxmlformats.org/officeDocument/2006/relationships/slideLayout" Target="../slideLayouts/slideLayout754.xml"/><Relationship Id="rId6" Type="http://schemas.openxmlformats.org/officeDocument/2006/relationships/slideLayout" Target="../slideLayouts/slideLayout753.xml"/><Relationship Id="rId5" Type="http://schemas.openxmlformats.org/officeDocument/2006/relationships/slideLayout" Target="../slideLayouts/slideLayout752.xml"/><Relationship Id="rId4" Type="http://schemas.openxmlformats.org/officeDocument/2006/relationships/slideLayout" Target="../slideLayouts/slideLayout751.xml"/><Relationship Id="rId3" Type="http://schemas.openxmlformats.org/officeDocument/2006/relationships/slideLayout" Target="../slideLayouts/slideLayout750.xml"/><Relationship Id="rId2" Type="http://schemas.openxmlformats.org/officeDocument/2006/relationships/slideLayout" Target="../slideLayouts/slideLayout749.xml"/><Relationship Id="rId19" Type="http://schemas.openxmlformats.org/officeDocument/2006/relationships/theme" Target="../theme/theme45.xml"/><Relationship Id="rId18" Type="http://schemas.openxmlformats.org/officeDocument/2006/relationships/slideLayout" Target="../slideLayouts/slideLayout765.xml"/><Relationship Id="rId17" Type="http://schemas.openxmlformats.org/officeDocument/2006/relationships/slideLayout" Target="../slideLayouts/slideLayout764.xml"/><Relationship Id="rId16" Type="http://schemas.openxmlformats.org/officeDocument/2006/relationships/slideLayout" Target="../slideLayouts/slideLayout763.xml"/><Relationship Id="rId15" Type="http://schemas.openxmlformats.org/officeDocument/2006/relationships/slideLayout" Target="../slideLayouts/slideLayout762.xml"/><Relationship Id="rId14" Type="http://schemas.openxmlformats.org/officeDocument/2006/relationships/slideLayout" Target="../slideLayouts/slideLayout761.xml"/><Relationship Id="rId13" Type="http://schemas.openxmlformats.org/officeDocument/2006/relationships/slideLayout" Target="../slideLayouts/slideLayout760.xml"/><Relationship Id="rId12" Type="http://schemas.openxmlformats.org/officeDocument/2006/relationships/slideLayout" Target="../slideLayouts/slideLayout759.xml"/><Relationship Id="rId11" Type="http://schemas.openxmlformats.org/officeDocument/2006/relationships/slideLayout" Target="../slideLayouts/slideLayout758.xml"/><Relationship Id="rId10" Type="http://schemas.openxmlformats.org/officeDocument/2006/relationships/slideLayout" Target="../slideLayouts/slideLayout757.xml"/><Relationship Id="rId1" Type="http://schemas.openxmlformats.org/officeDocument/2006/relationships/slideLayout" Target="../slideLayouts/slideLayout748.xml"/></Relationships>
</file>

<file path=ppt/slideMasters/_rels/slideMaster4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74.xml"/><Relationship Id="rId8" Type="http://schemas.openxmlformats.org/officeDocument/2006/relationships/slideLayout" Target="../slideLayouts/slideLayout773.xml"/><Relationship Id="rId7" Type="http://schemas.openxmlformats.org/officeDocument/2006/relationships/slideLayout" Target="../slideLayouts/slideLayout772.xml"/><Relationship Id="rId6" Type="http://schemas.openxmlformats.org/officeDocument/2006/relationships/slideLayout" Target="../slideLayouts/slideLayout771.xml"/><Relationship Id="rId5" Type="http://schemas.openxmlformats.org/officeDocument/2006/relationships/slideLayout" Target="../slideLayouts/slideLayout770.xml"/><Relationship Id="rId4" Type="http://schemas.openxmlformats.org/officeDocument/2006/relationships/slideLayout" Target="../slideLayouts/slideLayout769.xml"/><Relationship Id="rId3" Type="http://schemas.openxmlformats.org/officeDocument/2006/relationships/slideLayout" Target="../slideLayouts/slideLayout768.xml"/><Relationship Id="rId2" Type="http://schemas.openxmlformats.org/officeDocument/2006/relationships/slideLayout" Target="../slideLayouts/slideLayout767.xml"/><Relationship Id="rId19" Type="http://schemas.openxmlformats.org/officeDocument/2006/relationships/theme" Target="../theme/theme46.xml"/><Relationship Id="rId18" Type="http://schemas.openxmlformats.org/officeDocument/2006/relationships/slideLayout" Target="../slideLayouts/slideLayout783.xml"/><Relationship Id="rId17" Type="http://schemas.openxmlformats.org/officeDocument/2006/relationships/slideLayout" Target="../slideLayouts/slideLayout782.xml"/><Relationship Id="rId16" Type="http://schemas.openxmlformats.org/officeDocument/2006/relationships/slideLayout" Target="../slideLayouts/slideLayout781.xml"/><Relationship Id="rId15" Type="http://schemas.openxmlformats.org/officeDocument/2006/relationships/slideLayout" Target="../slideLayouts/slideLayout780.xml"/><Relationship Id="rId14" Type="http://schemas.openxmlformats.org/officeDocument/2006/relationships/slideLayout" Target="../slideLayouts/slideLayout779.xml"/><Relationship Id="rId13" Type="http://schemas.openxmlformats.org/officeDocument/2006/relationships/slideLayout" Target="../slideLayouts/slideLayout778.xml"/><Relationship Id="rId12" Type="http://schemas.openxmlformats.org/officeDocument/2006/relationships/slideLayout" Target="../slideLayouts/slideLayout777.xml"/><Relationship Id="rId11" Type="http://schemas.openxmlformats.org/officeDocument/2006/relationships/slideLayout" Target="../slideLayouts/slideLayout776.xml"/><Relationship Id="rId10" Type="http://schemas.openxmlformats.org/officeDocument/2006/relationships/slideLayout" Target="../slideLayouts/slideLayout775.xml"/><Relationship Id="rId1" Type="http://schemas.openxmlformats.org/officeDocument/2006/relationships/slideLayout" Target="../slideLayouts/slideLayout766.xml"/></Relationships>
</file>

<file path=ppt/slideMasters/_rels/slideMaster4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92.xml"/><Relationship Id="rId8" Type="http://schemas.openxmlformats.org/officeDocument/2006/relationships/slideLayout" Target="../slideLayouts/slideLayout791.xml"/><Relationship Id="rId7" Type="http://schemas.openxmlformats.org/officeDocument/2006/relationships/slideLayout" Target="../slideLayouts/slideLayout790.xml"/><Relationship Id="rId6" Type="http://schemas.openxmlformats.org/officeDocument/2006/relationships/slideLayout" Target="../slideLayouts/slideLayout789.xml"/><Relationship Id="rId5" Type="http://schemas.openxmlformats.org/officeDocument/2006/relationships/slideLayout" Target="../slideLayouts/slideLayout788.xml"/><Relationship Id="rId4" Type="http://schemas.openxmlformats.org/officeDocument/2006/relationships/slideLayout" Target="../slideLayouts/slideLayout787.xml"/><Relationship Id="rId3" Type="http://schemas.openxmlformats.org/officeDocument/2006/relationships/slideLayout" Target="../slideLayouts/slideLayout786.xml"/><Relationship Id="rId2" Type="http://schemas.openxmlformats.org/officeDocument/2006/relationships/slideLayout" Target="../slideLayouts/slideLayout785.xml"/><Relationship Id="rId19" Type="http://schemas.openxmlformats.org/officeDocument/2006/relationships/theme" Target="../theme/theme47.xml"/><Relationship Id="rId18" Type="http://schemas.openxmlformats.org/officeDocument/2006/relationships/slideLayout" Target="../slideLayouts/slideLayout801.xml"/><Relationship Id="rId17" Type="http://schemas.openxmlformats.org/officeDocument/2006/relationships/slideLayout" Target="../slideLayouts/slideLayout800.xml"/><Relationship Id="rId16" Type="http://schemas.openxmlformats.org/officeDocument/2006/relationships/slideLayout" Target="../slideLayouts/slideLayout799.xml"/><Relationship Id="rId15" Type="http://schemas.openxmlformats.org/officeDocument/2006/relationships/slideLayout" Target="../slideLayouts/slideLayout798.xml"/><Relationship Id="rId14" Type="http://schemas.openxmlformats.org/officeDocument/2006/relationships/slideLayout" Target="../slideLayouts/slideLayout797.xml"/><Relationship Id="rId13" Type="http://schemas.openxmlformats.org/officeDocument/2006/relationships/slideLayout" Target="../slideLayouts/slideLayout796.xml"/><Relationship Id="rId12" Type="http://schemas.openxmlformats.org/officeDocument/2006/relationships/slideLayout" Target="../slideLayouts/slideLayout795.xml"/><Relationship Id="rId11" Type="http://schemas.openxmlformats.org/officeDocument/2006/relationships/slideLayout" Target="../slideLayouts/slideLayout794.xml"/><Relationship Id="rId10" Type="http://schemas.openxmlformats.org/officeDocument/2006/relationships/slideLayout" Target="../slideLayouts/slideLayout793.xml"/><Relationship Id="rId1" Type="http://schemas.openxmlformats.org/officeDocument/2006/relationships/slideLayout" Target="../slideLayouts/slideLayout784.xml"/></Relationships>
</file>

<file path=ppt/slideMasters/_rels/slideMaster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3.xml"/><Relationship Id="rId8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0.xml"/><Relationship Id="rId5" Type="http://schemas.openxmlformats.org/officeDocument/2006/relationships/slideLayout" Target="../slideLayouts/slideLayout49.xml"/><Relationship Id="rId4" Type="http://schemas.openxmlformats.org/officeDocument/2006/relationships/slideLayout" Target="../slideLayouts/slideLayout48.xml"/><Relationship Id="rId3" Type="http://schemas.openxmlformats.org/officeDocument/2006/relationships/slideLayout" Target="../slideLayouts/slideLayout47.xml"/><Relationship Id="rId2" Type="http://schemas.openxmlformats.org/officeDocument/2006/relationships/slideLayout" Target="../slideLayouts/slideLayout46.xml"/><Relationship Id="rId11" Type="http://schemas.openxmlformats.org/officeDocument/2006/relationships/theme" Target="../theme/theme5.xml"/><Relationship Id="rId10" Type="http://schemas.openxmlformats.org/officeDocument/2006/relationships/slideLayout" Target="../slideLayouts/slideLayout54.xml"/><Relationship Id="rId1" Type="http://schemas.openxmlformats.org/officeDocument/2006/relationships/slideLayout" Target="../slideLayouts/slideLayout4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theme" Target="../theme/theme6.xml"/><Relationship Id="rId7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0.xml"/><Relationship Id="rId5" Type="http://schemas.openxmlformats.org/officeDocument/2006/relationships/slideLayout" Target="../slideLayouts/slideLayout59.xml"/><Relationship Id="rId4" Type="http://schemas.openxmlformats.org/officeDocument/2006/relationships/slideLayout" Target="../slideLayouts/slideLayout58.xml"/><Relationship Id="rId3" Type="http://schemas.openxmlformats.org/officeDocument/2006/relationships/slideLayout" Target="../slideLayouts/slideLayout57.xml"/><Relationship Id="rId2" Type="http://schemas.openxmlformats.org/officeDocument/2006/relationships/slideLayout" Target="../slideLayouts/slideLayout56.xml"/><Relationship Id="rId1" Type="http://schemas.openxmlformats.org/officeDocument/2006/relationships/slideLayout" Target="../slideLayouts/slideLayout55.xml"/></Relationships>
</file>

<file path=ppt/slideMasters/_rels/slideMaster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0.xml"/><Relationship Id="rId8" Type="http://schemas.openxmlformats.org/officeDocument/2006/relationships/slideLayout" Target="../slideLayouts/slideLayout69.xml"/><Relationship Id="rId7" Type="http://schemas.openxmlformats.org/officeDocument/2006/relationships/slideLayout" Target="../slideLayouts/slideLayout68.xml"/><Relationship Id="rId6" Type="http://schemas.openxmlformats.org/officeDocument/2006/relationships/slideLayout" Target="../slideLayouts/slideLayout67.xml"/><Relationship Id="rId5" Type="http://schemas.openxmlformats.org/officeDocument/2006/relationships/slideLayout" Target="../slideLayouts/slideLayout66.xml"/><Relationship Id="rId4" Type="http://schemas.openxmlformats.org/officeDocument/2006/relationships/slideLayout" Target="../slideLayouts/slideLayout65.xml"/><Relationship Id="rId3" Type="http://schemas.openxmlformats.org/officeDocument/2006/relationships/slideLayout" Target="../slideLayouts/slideLayout64.xml"/><Relationship Id="rId21" Type="http://schemas.openxmlformats.org/officeDocument/2006/relationships/theme" Target="../theme/theme7.xml"/><Relationship Id="rId20" Type="http://schemas.openxmlformats.org/officeDocument/2006/relationships/slideLayout" Target="../slideLayouts/slideLayout81.xml"/><Relationship Id="rId2" Type="http://schemas.openxmlformats.org/officeDocument/2006/relationships/slideLayout" Target="../slideLayouts/slideLayout63.xml"/><Relationship Id="rId19" Type="http://schemas.openxmlformats.org/officeDocument/2006/relationships/slideLayout" Target="../slideLayouts/slideLayout80.xml"/><Relationship Id="rId18" Type="http://schemas.openxmlformats.org/officeDocument/2006/relationships/slideLayout" Target="../slideLayouts/slideLayout79.xml"/><Relationship Id="rId17" Type="http://schemas.openxmlformats.org/officeDocument/2006/relationships/slideLayout" Target="../slideLayouts/slideLayout78.xml"/><Relationship Id="rId16" Type="http://schemas.openxmlformats.org/officeDocument/2006/relationships/slideLayout" Target="../slideLayouts/slideLayout77.xml"/><Relationship Id="rId15" Type="http://schemas.openxmlformats.org/officeDocument/2006/relationships/slideLayout" Target="../slideLayouts/slideLayout76.xml"/><Relationship Id="rId14" Type="http://schemas.openxmlformats.org/officeDocument/2006/relationships/slideLayout" Target="../slideLayouts/slideLayout75.xml"/><Relationship Id="rId13" Type="http://schemas.openxmlformats.org/officeDocument/2006/relationships/slideLayout" Target="../slideLayouts/slideLayout74.xml"/><Relationship Id="rId12" Type="http://schemas.openxmlformats.org/officeDocument/2006/relationships/slideLayout" Target="../slideLayouts/slideLayout73.xml"/><Relationship Id="rId11" Type="http://schemas.openxmlformats.org/officeDocument/2006/relationships/slideLayout" Target="../slideLayouts/slideLayout72.xml"/><Relationship Id="rId10" Type="http://schemas.openxmlformats.org/officeDocument/2006/relationships/slideLayout" Target="../slideLayouts/slideLayout71.xml"/><Relationship Id="rId1" Type="http://schemas.openxmlformats.org/officeDocument/2006/relationships/slideLayout" Target="../slideLayouts/slideLayout62.xml"/></Relationships>
</file>

<file path=ppt/slideMasters/_rels/slideMaster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0.xml"/><Relationship Id="rId8" Type="http://schemas.openxmlformats.org/officeDocument/2006/relationships/slideLayout" Target="../slideLayouts/slideLayout89.xml"/><Relationship Id="rId7" Type="http://schemas.openxmlformats.org/officeDocument/2006/relationships/slideLayout" Target="../slideLayouts/slideLayout88.xml"/><Relationship Id="rId6" Type="http://schemas.openxmlformats.org/officeDocument/2006/relationships/slideLayout" Target="../slideLayouts/slideLayout87.xml"/><Relationship Id="rId5" Type="http://schemas.openxmlformats.org/officeDocument/2006/relationships/slideLayout" Target="../slideLayouts/slideLayout86.xml"/><Relationship Id="rId4" Type="http://schemas.openxmlformats.org/officeDocument/2006/relationships/slideLayout" Target="../slideLayouts/slideLayout85.xml"/><Relationship Id="rId3" Type="http://schemas.openxmlformats.org/officeDocument/2006/relationships/slideLayout" Target="../slideLayouts/slideLayout84.xml"/><Relationship Id="rId2" Type="http://schemas.openxmlformats.org/officeDocument/2006/relationships/slideLayout" Target="../slideLayouts/slideLayout83.xml"/><Relationship Id="rId19" Type="http://schemas.openxmlformats.org/officeDocument/2006/relationships/theme" Target="../theme/theme8.xml"/><Relationship Id="rId18" Type="http://schemas.openxmlformats.org/officeDocument/2006/relationships/slideLayout" Target="../slideLayouts/slideLayout99.xml"/><Relationship Id="rId17" Type="http://schemas.openxmlformats.org/officeDocument/2006/relationships/slideLayout" Target="../slideLayouts/slideLayout98.xml"/><Relationship Id="rId16" Type="http://schemas.openxmlformats.org/officeDocument/2006/relationships/slideLayout" Target="../slideLayouts/slideLayout97.xml"/><Relationship Id="rId15" Type="http://schemas.openxmlformats.org/officeDocument/2006/relationships/slideLayout" Target="../slideLayouts/slideLayout96.xml"/><Relationship Id="rId14" Type="http://schemas.openxmlformats.org/officeDocument/2006/relationships/slideLayout" Target="../slideLayouts/slideLayout95.xml"/><Relationship Id="rId13" Type="http://schemas.openxmlformats.org/officeDocument/2006/relationships/slideLayout" Target="../slideLayouts/slideLayout94.xml"/><Relationship Id="rId12" Type="http://schemas.openxmlformats.org/officeDocument/2006/relationships/slideLayout" Target="../slideLayouts/slideLayout93.xml"/><Relationship Id="rId11" Type="http://schemas.openxmlformats.org/officeDocument/2006/relationships/slideLayout" Target="../slideLayouts/slideLayout92.xml"/><Relationship Id="rId10" Type="http://schemas.openxmlformats.org/officeDocument/2006/relationships/slideLayout" Target="../slideLayouts/slideLayout91.xml"/><Relationship Id="rId1" Type="http://schemas.openxmlformats.org/officeDocument/2006/relationships/slideLayout" Target="../slideLayouts/slideLayout82.xml"/></Relationships>
</file>

<file path=ppt/slideMasters/_rels/slideMaster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08.xml"/><Relationship Id="rId8" Type="http://schemas.openxmlformats.org/officeDocument/2006/relationships/slideLayout" Target="../slideLayouts/slideLayout107.xml"/><Relationship Id="rId7" Type="http://schemas.openxmlformats.org/officeDocument/2006/relationships/slideLayout" Target="../slideLayouts/slideLayout106.xml"/><Relationship Id="rId6" Type="http://schemas.openxmlformats.org/officeDocument/2006/relationships/slideLayout" Target="../slideLayouts/slideLayout105.xml"/><Relationship Id="rId5" Type="http://schemas.openxmlformats.org/officeDocument/2006/relationships/slideLayout" Target="../slideLayouts/slideLayout104.xml"/><Relationship Id="rId4" Type="http://schemas.openxmlformats.org/officeDocument/2006/relationships/slideLayout" Target="../slideLayouts/slideLayout103.xml"/><Relationship Id="rId3" Type="http://schemas.openxmlformats.org/officeDocument/2006/relationships/slideLayout" Target="../slideLayouts/slideLayout102.xml"/><Relationship Id="rId2" Type="http://schemas.openxmlformats.org/officeDocument/2006/relationships/slideLayout" Target="../slideLayouts/slideLayout101.xml"/><Relationship Id="rId19" Type="http://schemas.openxmlformats.org/officeDocument/2006/relationships/theme" Target="../theme/theme9.xml"/><Relationship Id="rId18" Type="http://schemas.openxmlformats.org/officeDocument/2006/relationships/slideLayout" Target="../slideLayouts/slideLayout117.xml"/><Relationship Id="rId17" Type="http://schemas.openxmlformats.org/officeDocument/2006/relationships/slideLayout" Target="../slideLayouts/slideLayout116.xml"/><Relationship Id="rId16" Type="http://schemas.openxmlformats.org/officeDocument/2006/relationships/slideLayout" Target="../slideLayouts/slideLayout115.xml"/><Relationship Id="rId15" Type="http://schemas.openxmlformats.org/officeDocument/2006/relationships/slideLayout" Target="../slideLayouts/slideLayout114.xml"/><Relationship Id="rId14" Type="http://schemas.openxmlformats.org/officeDocument/2006/relationships/slideLayout" Target="../slideLayouts/slideLayout113.xml"/><Relationship Id="rId13" Type="http://schemas.openxmlformats.org/officeDocument/2006/relationships/slideLayout" Target="../slideLayouts/slideLayout112.xml"/><Relationship Id="rId12" Type="http://schemas.openxmlformats.org/officeDocument/2006/relationships/slideLayout" Target="../slideLayouts/slideLayout111.xml"/><Relationship Id="rId11" Type="http://schemas.openxmlformats.org/officeDocument/2006/relationships/slideLayout" Target="../slideLayouts/slideLayout110.xml"/><Relationship Id="rId10" Type="http://schemas.openxmlformats.org/officeDocument/2006/relationships/slideLayout" Target="../slideLayouts/slideLayout109.xml"/><Relationship Id="rId1" Type="http://schemas.openxmlformats.org/officeDocument/2006/relationships/slideLayout" Target="../slideLayouts/slideLayout10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1026" name="Shape 12"/>
          <p:cNvPicPr preferRelativeResize="0"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76250" y="5948363"/>
            <a:ext cx="1201738" cy="43973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27" name="Shape 13" descr="PPT templates-1-widescreen-FINAL-2.jpg"/>
          <p:cNvPicPr preferRelativeResize="0"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0" y="0"/>
            <a:ext cx="12180888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775" r:id="rId1"/>
    <p:sldLayoutId id="2147483776" r:id="rId2"/>
    <p:sldLayoutId id="2147483777" r:id="rId3"/>
    <p:sldLayoutId id="2147483778" r:id="rId4"/>
    <p:sldLayoutId id="2147483779" r:id="rId5"/>
    <p:sldLayoutId id="2147483780" r:id="rId6"/>
    <p:sldLayoutId id="2147483781" r:id="rId7"/>
    <p:sldLayoutId id="2147483782" r:id="rId8"/>
    <p:sldLayoutId id="2147483783" r:id="rId9"/>
    <p:sldLayoutId id="2147483784" r:id="rId10"/>
    <p:sldLayoutId id="2147483785" r:id="rId11"/>
    <p:sldLayoutId id="2147483786" r:id="rId12"/>
    <p:sldLayoutId id="2147483787" r:id="rId13"/>
    <p:sldLayoutId id="2147483788" r:id="rId14"/>
    <p:sldLayoutId id="2147483789" r:id="rId15"/>
    <p:sldLayoutId id="2147483790" r:id="rId16"/>
    <p:sldLayoutId id="2147483791" r:id="rId17"/>
    <p:sldLayoutId id="2147483792" r:id="rId18"/>
  </p:sldLayoutIdLst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794" r:id="rId1"/>
    <p:sldLayoutId id="2147483795" r:id="rId2"/>
    <p:sldLayoutId id="2147483796" r:id="rId3"/>
    <p:sldLayoutId id="2147483797" r:id="rId4"/>
    <p:sldLayoutId id="2147483798" r:id="rId5"/>
    <p:sldLayoutId id="2147483799" r:id="rId6"/>
    <p:sldLayoutId id="2147483800" r:id="rId7"/>
    <p:sldLayoutId id="2147483801" r:id="rId8"/>
    <p:sldLayoutId id="2147483802" r:id="rId9"/>
    <p:sldLayoutId id="2147483803" r:id="rId10"/>
    <p:sldLayoutId id="2147483804" r:id="rId11"/>
    <p:sldLayoutId id="2147483805" r:id="rId12"/>
    <p:sldLayoutId id="2147483806" r:id="rId13"/>
    <p:sldLayoutId id="2147483807" r:id="rId14"/>
    <p:sldLayoutId id="2147483808" r:id="rId15"/>
    <p:sldLayoutId id="2147483809" r:id="rId16"/>
    <p:sldLayoutId id="2147483810" r:id="rId17"/>
    <p:sldLayoutId id="2147483811" r:id="rId18"/>
  </p:sldLayoutIdLst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813" r:id="rId1"/>
    <p:sldLayoutId id="2147483814" r:id="rId2"/>
    <p:sldLayoutId id="2147483815" r:id="rId3"/>
    <p:sldLayoutId id="2147483816" r:id="rId4"/>
    <p:sldLayoutId id="2147483817" r:id="rId5"/>
    <p:sldLayoutId id="2147483818" r:id="rId6"/>
    <p:sldLayoutId id="2147483819" r:id="rId7"/>
    <p:sldLayoutId id="2147483820" r:id="rId8"/>
    <p:sldLayoutId id="2147483821" r:id="rId9"/>
    <p:sldLayoutId id="2147483822" r:id="rId10"/>
    <p:sldLayoutId id="2147483823" r:id="rId11"/>
    <p:sldLayoutId id="2147483824" r:id="rId12"/>
    <p:sldLayoutId id="2147483825" r:id="rId13"/>
    <p:sldLayoutId id="2147483826" r:id="rId14"/>
    <p:sldLayoutId id="2147483827" r:id="rId15"/>
    <p:sldLayoutId id="2147483828" r:id="rId16"/>
    <p:sldLayoutId id="2147483829" r:id="rId17"/>
    <p:sldLayoutId id="2147483830" r:id="rId18"/>
  </p:sldLayoutIdLst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832" r:id="rId1"/>
    <p:sldLayoutId id="2147483833" r:id="rId2"/>
    <p:sldLayoutId id="2147483834" r:id="rId3"/>
    <p:sldLayoutId id="2147483835" r:id="rId4"/>
    <p:sldLayoutId id="2147483836" r:id="rId5"/>
    <p:sldLayoutId id="2147483837" r:id="rId6"/>
    <p:sldLayoutId id="2147483838" r:id="rId7"/>
    <p:sldLayoutId id="2147483839" r:id="rId8"/>
    <p:sldLayoutId id="2147483840" r:id="rId9"/>
    <p:sldLayoutId id="2147483841" r:id="rId10"/>
    <p:sldLayoutId id="2147483842" r:id="rId11"/>
    <p:sldLayoutId id="2147483843" r:id="rId12"/>
    <p:sldLayoutId id="2147483844" r:id="rId13"/>
    <p:sldLayoutId id="2147483845" r:id="rId14"/>
    <p:sldLayoutId id="2147483846" r:id="rId15"/>
    <p:sldLayoutId id="2147483847" r:id="rId16"/>
    <p:sldLayoutId id="2147483848" r:id="rId17"/>
    <p:sldLayoutId id="2147483849" r:id="rId18"/>
  </p:sldLayoutIdLst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851" r:id="rId1"/>
    <p:sldLayoutId id="2147483852" r:id="rId2"/>
    <p:sldLayoutId id="2147483853" r:id="rId3"/>
    <p:sldLayoutId id="2147483854" r:id="rId4"/>
    <p:sldLayoutId id="2147483855" r:id="rId5"/>
    <p:sldLayoutId id="2147483856" r:id="rId6"/>
    <p:sldLayoutId id="2147483857" r:id="rId7"/>
    <p:sldLayoutId id="2147483858" r:id="rId8"/>
    <p:sldLayoutId id="2147483859" r:id="rId9"/>
    <p:sldLayoutId id="2147483860" r:id="rId10"/>
    <p:sldLayoutId id="2147483861" r:id="rId11"/>
    <p:sldLayoutId id="2147483862" r:id="rId12"/>
    <p:sldLayoutId id="2147483863" r:id="rId13"/>
    <p:sldLayoutId id="2147483864" r:id="rId14"/>
    <p:sldLayoutId id="2147483865" r:id="rId15"/>
    <p:sldLayoutId id="2147483866" r:id="rId16"/>
    <p:sldLayoutId id="2147483867" r:id="rId17"/>
    <p:sldLayoutId id="2147483868" r:id="rId18"/>
  </p:sldLayoutIdLst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870" r:id="rId1"/>
    <p:sldLayoutId id="2147483871" r:id="rId2"/>
    <p:sldLayoutId id="2147483872" r:id="rId3"/>
    <p:sldLayoutId id="2147483873" r:id="rId4"/>
    <p:sldLayoutId id="2147483874" r:id="rId5"/>
    <p:sldLayoutId id="2147483875" r:id="rId6"/>
    <p:sldLayoutId id="2147483876" r:id="rId7"/>
    <p:sldLayoutId id="2147483877" r:id="rId8"/>
    <p:sldLayoutId id="2147483878" r:id="rId9"/>
    <p:sldLayoutId id="2147483879" r:id="rId10"/>
    <p:sldLayoutId id="2147483880" r:id="rId11"/>
    <p:sldLayoutId id="2147483881" r:id="rId12"/>
    <p:sldLayoutId id="2147483882" r:id="rId13"/>
    <p:sldLayoutId id="2147483883" r:id="rId14"/>
    <p:sldLayoutId id="2147483884" r:id="rId15"/>
    <p:sldLayoutId id="2147483885" r:id="rId16"/>
    <p:sldLayoutId id="2147483886" r:id="rId17"/>
    <p:sldLayoutId id="2147483887" r:id="rId18"/>
  </p:sldLayoutIdLst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889" r:id="rId1"/>
    <p:sldLayoutId id="2147483890" r:id="rId2"/>
    <p:sldLayoutId id="2147483891" r:id="rId3"/>
    <p:sldLayoutId id="2147483892" r:id="rId4"/>
    <p:sldLayoutId id="2147483893" r:id="rId5"/>
    <p:sldLayoutId id="2147483894" r:id="rId6"/>
    <p:sldLayoutId id="2147483895" r:id="rId7"/>
    <p:sldLayoutId id="2147483896" r:id="rId8"/>
    <p:sldLayoutId id="2147483897" r:id="rId9"/>
    <p:sldLayoutId id="2147483898" r:id="rId10"/>
    <p:sldLayoutId id="2147483899" r:id="rId11"/>
    <p:sldLayoutId id="2147483900" r:id="rId12"/>
    <p:sldLayoutId id="2147483901" r:id="rId13"/>
    <p:sldLayoutId id="2147483902" r:id="rId14"/>
    <p:sldLayoutId id="2147483903" r:id="rId15"/>
    <p:sldLayoutId id="2147483904" r:id="rId16"/>
    <p:sldLayoutId id="2147483905" r:id="rId17"/>
    <p:sldLayoutId id="2147483906" r:id="rId18"/>
  </p:sldLayoutIdLst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908" r:id="rId1"/>
    <p:sldLayoutId id="2147483909" r:id="rId2"/>
    <p:sldLayoutId id="2147483910" r:id="rId3"/>
    <p:sldLayoutId id="2147483911" r:id="rId4"/>
    <p:sldLayoutId id="2147483912" r:id="rId5"/>
    <p:sldLayoutId id="2147483913" r:id="rId6"/>
    <p:sldLayoutId id="2147483914" r:id="rId7"/>
    <p:sldLayoutId id="2147483915" r:id="rId8"/>
    <p:sldLayoutId id="2147483916" r:id="rId9"/>
    <p:sldLayoutId id="2147483917" r:id="rId10"/>
    <p:sldLayoutId id="2147483918" r:id="rId11"/>
    <p:sldLayoutId id="2147483919" r:id="rId12"/>
    <p:sldLayoutId id="2147483920" r:id="rId13"/>
    <p:sldLayoutId id="2147483921" r:id="rId14"/>
    <p:sldLayoutId id="2147483922" r:id="rId15"/>
    <p:sldLayoutId id="2147483923" r:id="rId16"/>
    <p:sldLayoutId id="2147483924" r:id="rId17"/>
    <p:sldLayoutId id="2147483925" r:id="rId18"/>
  </p:sldLayoutIdLst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927" r:id="rId1"/>
    <p:sldLayoutId id="2147483928" r:id="rId2"/>
    <p:sldLayoutId id="2147483929" r:id="rId3"/>
    <p:sldLayoutId id="2147483930" r:id="rId4"/>
    <p:sldLayoutId id="2147483931" r:id="rId5"/>
    <p:sldLayoutId id="2147483932" r:id="rId6"/>
    <p:sldLayoutId id="2147483933" r:id="rId7"/>
    <p:sldLayoutId id="2147483934" r:id="rId8"/>
    <p:sldLayoutId id="2147483935" r:id="rId9"/>
    <p:sldLayoutId id="2147483936" r:id="rId10"/>
    <p:sldLayoutId id="2147483937" r:id="rId11"/>
    <p:sldLayoutId id="2147483938" r:id="rId12"/>
    <p:sldLayoutId id="2147483939" r:id="rId13"/>
    <p:sldLayoutId id="2147483940" r:id="rId14"/>
    <p:sldLayoutId id="2147483941" r:id="rId15"/>
    <p:sldLayoutId id="2147483942" r:id="rId16"/>
    <p:sldLayoutId id="2147483943" r:id="rId17"/>
    <p:sldLayoutId id="2147483944" r:id="rId18"/>
  </p:sldLayoutIdLst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946" r:id="rId1"/>
    <p:sldLayoutId id="2147483947" r:id="rId2"/>
    <p:sldLayoutId id="2147483948" r:id="rId3"/>
    <p:sldLayoutId id="2147483949" r:id="rId4"/>
    <p:sldLayoutId id="2147483950" r:id="rId5"/>
    <p:sldLayoutId id="2147483951" r:id="rId6"/>
    <p:sldLayoutId id="2147483952" r:id="rId7"/>
    <p:sldLayoutId id="2147483953" r:id="rId8"/>
    <p:sldLayoutId id="2147483954" r:id="rId9"/>
    <p:sldLayoutId id="2147483955" r:id="rId10"/>
    <p:sldLayoutId id="2147483956" r:id="rId11"/>
    <p:sldLayoutId id="2147483957" r:id="rId12"/>
    <p:sldLayoutId id="2147483958" r:id="rId13"/>
    <p:sldLayoutId id="2147483959" r:id="rId14"/>
    <p:sldLayoutId id="2147483960" r:id="rId15"/>
    <p:sldLayoutId id="2147483961" r:id="rId16"/>
    <p:sldLayoutId id="2147483962" r:id="rId17"/>
    <p:sldLayoutId id="2147483963" r:id="rId18"/>
  </p:sldLayoutIdLst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965" r:id="rId1"/>
    <p:sldLayoutId id="2147483966" r:id="rId2"/>
    <p:sldLayoutId id="2147483967" r:id="rId3"/>
    <p:sldLayoutId id="2147483968" r:id="rId4"/>
    <p:sldLayoutId id="2147483969" r:id="rId5"/>
    <p:sldLayoutId id="2147483970" r:id="rId6"/>
    <p:sldLayoutId id="2147483971" r:id="rId7"/>
    <p:sldLayoutId id="2147483972" r:id="rId8"/>
    <p:sldLayoutId id="2147483973" r:id="rId9"/>
    <p:sldLayoutId id="2147483974" r:id="rId10"/>
    <p:sldLayoutId id="2147483975" r:id="rId11"/>
    <p:sldLayoutId id="2147483976" r:id="rId12"/>
    <p:sldLayoutId id="2147483977" r:id="rId13"/>
    <p:sldLayoutId id="2147483978" r:id="rId14"/>
    <p:sldLayoutId id="2147483979" r:id="rId15"/>
    <p:sldLayoutId id="2147483980" r:id="rId16"/>
    <p:sldLayoutId id="2147483981" r:id="rId17"/>
    <p:sldLayoutId id="2147483982" r:id="rId18"/>
  </p:sldLayoutIdLst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984" r:id="rId1"/>
    <p:sldLayoutId id="2147483985" r:id="rId2"/>
    <p:sldLayoutId id="2147483986" r:id="rId3"/>
    <p:sldLayoutId id="2147483987" r:id="rId4"/>
    <p:sldLayoutId id="2147483988" r:id="rId5"/>
    <p:sldLayoutId id="2147483989" r:id="rId6"/>
    <p:sldLayoutId id="2147483990" r:id="rId7"/>
    <p:sldLayoutId id="2147483991" r:id="rId8"/>
    <p:sldLayoutId id="2147483992" r:id="rId9"/>
    <p:sldLayoutId id="2147483993" r:id="rId10"/>
    <p:sldLayoutId id="2147483994" r:id="rId11"/>
    <p:sldLayoutId id="2147483995" r:id="rId12"/>
    <p:sldLayoutId id="2147483996" r:id="rId13"/>
    <p:sldLayoutId id="2147483997" r:id="rId14"/>
    <p:sldLayoutId id="2147483998" r:id="rId15"/>
    <p:sldLayoutId id="2147483999" r:id="rId16"/>
    <p:sldLayoutId id="2147484000" r:id="rId17"/>
    <p:sldLayoutId id="2147484001" r:id="rId18"/>
  </p:sldLayoutIdLst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4003" r:id="rId1"/>
    <p:sldLayoutId id="2147484004" r:id="rId2"/>
    <p:sldLayoutId id="2147484005" r:id="rId3"/>
    <p:sldLayoutId id="2147484006" r:id="rId4"/>
    <p:sldLayoutId id="2147484007" r:id="rId5"/>
    <p:sldLayoutId id="2147484008" r:id="rId6"/>
    <p:sldLayoutId id="2147484009" r:id="rId7"/>
    <p:sldLayoutId id="2147484010" r:id="rId8"/>
    <p:sldLayoutId id="2147484011" r:id="rId9"/>
    <p:sldLayoutId id="2147484012" r:id="rId10"/>
    <p:sldLayoutId id="2147484013" r:id="rId11"/>
    <p:sldLayoutId id="2147484014" r:id="rId12"/>
    <p:sldLayoutId id="2147484015" r:id="rId13"/>
    <p:sldLayoutId id="2147484016" r:id="rId14"/>
    <p:sldLayoutId id="2147484017" r:id="rId15"/>
    <p:sldLayoutId id="2147484018" r:id="rId16"/>
    <p:sldLayoutId id="2147484019" r:id="rId17"/>
    <p:sldLayoutId id="2147484020" r:id="rId18"/>
  </p:sldLayoutIdLst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4022" r:id="rId1"/>
    <p:sldLayoutId id="2147484023" r:id="rId2"/>
    <p:sldLayoutId id="2147484024" r:id="rId3"/>
    <p:sldLayoutId id="2147484025" r:id="rId4"/>
    <p:sldLayoutId id="2147484026" r:id="rId5"/>
    <p:sldLayoutId id="2147484027" r:id="rId6"/>
    <p:sldLayoutId id="2147484028" r:id="rId7"/>
    <p:sldLayoutId id="2147484029" r:id="rId8"/>
    <p:sldLayoutId id="2147484030" r:id="rId9"/>
    <p:sldLayoutId id="2147484031" r:id="rId10"/>
    <p:sldLayoutId id="2147484032" r:id="rId11"/>
    <p:sldLayoutId id="2147484033" r:id="rId12"/>
    <p:sldLayoutId id="2147484034" r:id="rId13"/>
    <p:sldLayoutId id="2147484035" r:id="rId14"/>
    <p:sldLayoutId id="2147484036" r:id="rId15"/>
    <p:sldLayoutId id="2147484037" r:id="rId16"/>
    <p:sldLayoutId id="2147484038" r:id="rId17"/>
    <p:sldLayoutId id="2147484039" r:id="rId18"/>
  </p:sldLayoutIdLst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4041" r:id="rId1"/>
    <p:sldLayoutId id="2147484042" r:id="rId2"/>
    <p:sldLayoutId id="2147484043" r:id="rId3"/>
    <p:sldLayoutId id="2147484044" r:id="rId4"/>
    <p:sldLayoutId id="2147484045" r:id="rId5"/>
    <p:sldLayoutId id="2147484046" r:id="rId6"/>
    <p:sldLayoutId id="2147484047" r:id="rId7"/>
    <p:sldLayoutId id="2147484048" r:id="rId8"/>
    <p:sldLayoutId id="2147484049" r:id="rId9"/>
    <p:sldLayoutId id="2147484050" r:id="rId10"/>
    <p:sldLayoutId id="2147484051" r:id="rId11"/>
    <p:sldLayoutId id="2147484052" r:id="rId12"/>
    <p:sldLayoutId id="2147484053" r:id="rId13"/>
    <p:sldLayoutId id="2147484054" r:id="rId14"/>
    <p:sldLayoutId id="2147484055" r:id="rId15"/>
    <p:sldLayoutId id="2147484056" r:id="rId16"/>
    <p:sldLayoutId id="2147484057" r:id="rId17"/>
    <p:sldLayoutId id="2147484058" r:id="rId18"/>
  </p:sldLayoutIdLst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4060" r:id="rId1"/>
    <p:sldLayoutId id="2147484061" r:id="rId2"/>
    <p:sldLayoutId id="2147484062" r:id="rId3"/>
    <p:sldLayoutId id="2147484063" r:id="rId4"/>
    <p:sldLayoutId id="2147484064" r:id="rId5"/>
    <p:sldLayoutId id="2147484065" r:id="rId6"/>
    <p:sldLayoutId id="2147484066" r:id="rId7"/>
    <p:sldLayoutId id="2147484067" r:id="rId8"/>
    <p:sldLayoutId id="2147484068" r:id="rId9"/>
    <p:sldLayoutId id="2147484069" r:id="rId10"/>
    <p:sldLayoutId id="2147484070" r:id="rId11"/>
    <p:sldLayoutId id="2147484071" r:id="rId12"/>
    <p:sldLayoutId id="2147484072" r:id="rId13"/>
    <p:sldLayoutId id="2147484073" r:id="rId14"/>
    <p:sldLayoutId id="2147484074" r:id="rId15"/>
    <p:sldLayoutId id="2147484075" r:id="rId16"/>
    <p:sldLayoutId id="2147484076" r:id="rId17"/>
    <p:sldLayoutId id="2147484077" r:id="rId18"/>
  </p:sldLayoutIdLst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4079" r:id="rId1"/>
    <p:sldLayoutId id="2147484080" r:id="rId2"/>
    <p:sldLayoutId id="2147484081" r:id="rId3"/>
    <p:sldLayoutId id="2147484082" r:id="rId4"/>
    <p:sldLayoutId id="2147484083" r:id="rId5"/>
    <p:sldLayoutId id="2147484084" r:id="rId6"/>
    <p:sldLayoutId id="2147484085" r:id="rId7"/>
    <p:sldLayoutId id="2147484086" r:id="rId8"/>
    <p:sldLayoutId id="2147484087" r:id="rId9"/>
    <p:sldLayoutId id="2147484088" r:id="rId10"/>
    <p:sldLayoutId id="2147484089" r:id="rId11"/>
    <p:sldLayoutId id="2147484090" r:id="rId12"/>
    <p:sldLayoutId id="2147484091" r:id="rId13"/>
    <p:sldLayoutId id="2147484092" r:id="rId14"/>
    <p:sldLayoutId id="2147484093" r:id="rId15"/>
    <p:sldLayoutId id="2147484094" r:id="rId16"/>
    <p:sldLayoutId id="2147484095" r:id="rId17"/>
    <p:sldLayoutId id="2147484096" r:id="rId18"/>
  </p:sldLayoutIdLst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4098" r:id="rId1"/>
    <p:sldLayoutId id="2147484099" r:id="rId2"/>
    <p:sldLayoutId id="2147484100" r:id="rId3"/>
    <p:sldLayoutId id="2147484101" r:id="rId4"/>
    <p:sldLayoutId id="2147484102" r:id="rId5"/>
    <p:sldLayoutId id="2147484103" r:id="rId6"/>
    <p:sldLayoutId id="2147484104" r:id="rId7"/>
    <p:sldLayoutId id="2147484105" r:id="rId8"/>
    <p:sldLayoutId id="2147484106" r:id="rId9"/>
    <p:sldLayoutId id="2147484107" r:id="rId10"/>
    <p:sldLayoutId id="2147484108" r:id="rId11"/>
    <p:sldLayoutId id="2147484109" r:id="rId12"/>
    <p:sldLayoutId id="2147484110" r:id="rId13"/>
    <p:sldLayoutId id="2147484111" r:id="rId14"/>
    <p:sldLayoutId id="2147484112" r:id="rId15"/>
    <p:sldLayoutId id="2147484113" r:id="rId16"/>
    <p:sldLayoutId id="2147484114" r:id="rId17"/>
    <p:sldLayoutId id="2147484115" r:id="rId18"/>
  </p:sldLayoutIdLst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  <p:sldLayoutId id="2147484123" r:id="rId7"/>
    <p:sldLayoutId id="2147484124" r:id="rId8"/>
    <p:sldLayoutId id="2147484125" r:id="rId9"/>
    <p:sldLayoutId id="2147484126" r:id="rId10"/>
    <p:sldLayoutId id="2147484127" r:id="rId11"/>
    <p:sldLayoutId id="2147484128" r:id="rId12"/>
    <p:sldLayoutId id="2147484129" r:id="rId13"/>
    <p:sldLayoutId id="2147484130" r:id="rId14"/>
    <p:sldLayoutId id="2147484131" r:id="rId15"/>
    <p:sldLayoutId id="2147484132" r:id="rId16"/>
    <p:sldLayoutId id="2147484133" r:id="rId17"/>
    <p:sldLayoutId id="2147484134" r:id="rId18"/>
  </p:sldLayoutIdLst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4136" r:id="rId1"/>
    <p:sldLayoutId id="2147484137" r:id="rId2"/>
    <p:sldLayoutId id="2147484138" r:id="rId3"/>
    <p:sldLayoutId id="2147484139" r:id="rId4"/>
    <p:sldLayoutId id="2147484140" r:id="rId5"/>
    <p:sldLayoutId id="2147484141" r:id="rId6"/>
    <p:sldLayoutId id="2147484142" r:id="rId7"/>
    <p:sldLayoutId id="2147484143" r:id="rId8"/>
    <p:sldLayoutId id="2147484144" r:id="rId9"/>
    <p:sldLayoutId id="2147484145" r:id="rId10"/>
    <p:sldLayoutId id="2147484146" r:id="rId11"/>
    <p:sldLayoutId id="2147484147" r:id="rId12"/>
    <p:sldLayoutId id="2147484148" r:id="rId13"/>
    <p:sldLayoutId id="2147484149" r:id="rId14"/>
    <p:sldLayoutId id="2147484150" r:id="rId15"/>
    <p:sldLayoutId id="2147484151" r:id="rId16"/>
    <p:sldLayoutId id="2147484152" r:id="rId17"/>
    <p:sldLayoutId id="2147484153" r:id="rId18"/>
  </p:sldLayoutIdLst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  <p:sldLayoutId id="2147483679" r:id="rId13"/>
    <p:sldLayoutId id="2147483680" r:id="rId14"/>
    <p:sldLayoutId id="2147483681" r:id="rId15"/>
    <p:sldLayoutId id="2147483682" r:id="rId16"/>
    <p:sldLayoutId id="2147483683" r:id="rId17"/>
    <p:sldLayoutId id="2147483684" r:id="rId18"/>
  </p:sldLayoutIdLst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4155" r:id="rId1"/>
    <p:sldLayoutId id="2147484156" r:id="rId2"/>
    <p:sldLayoutId id="2147484157" r:id="rId3"/>
    <p:sldLayoutId id="2147484158" r:id="rId4"/>
    <p:sldLayoutId id="2147484159" r:id="rId5"/>
    <p:sldLayoutId id="2147484160" r:id="rId6"/>
    <p:sldLayoutId id="2147484161" r:id="rId7"/>
    <p:sldLayoutId id="2147484162" r:id="rId8"/>
    <p:sldLayoutId id="2147484163" r:id="rId9"/>
    <p:sldLayoutId id="2147484164" r:id="rId10"/>
    <p:sldLayoutId id="2147484165" r:id="rId11"/>
    <p:sldLayoutId id="2147484166" r:id="rId12"/>
    <p:sldLayoutId id="2147484167" r:id="rId13"/>
    <p:sldLayoutId id="2147484168" r:id="rId14"/>
    <p:sldLayoutId id="2147484169" r:id="rId15"/>
    <p:sldLayoutId id="2147484170" r:id="rId16"/>
    <p:sldLayoutId id="2147484171" r:id="rId17"/>
    <p:sldLayoutId id="2147484172" r:id="rId18"/>
  </p:sldLayoutIdLst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4174" r:id="rId1"/>
    <p:sldLayoutId id="2147484175" r:id="rId2"/>
    <p:sldLayoutId id="2147484176" r:id="rId3"/>
    <p:sldLayoutId id="2147484177" r:id="rId4"/>
    <p:sldLayoutId id="2147484178" r:id="rId5"/>
    <p:sldLayoutId id="2147484179" r:id="rId6"/>
    <p:sldLayoutId id="2147484180" r:id="rId7"/>
    <p:sldLayoutId id="2147484181" r:id="rId8"/>
    <p:sldLayoutId id="2147484182" r:id="rId9"/>
    <p:sldLayoutId id="2147484183" r:id="rId10"/>
    <p:sldLayoutId id="2147484184" r:id="rId11"/>
    <p:sldLayoutId id="2147484185" r:id="rId12"/>
    <p:sldLayoutId id="2147484186" r:id="rId13"/>
    <p:sldLayoutId id="2147484187" r:id="rId14"/>
    <p:sldLayoutId id="2147484188" r:id="rId15"/>
    <p:sldLayoutId id="2147484189" r:id="rId16"/>
    <p:sldLayoutId id="2147484190" r:id="rId17"/>
    <p:sldLayoutId id="2147484191" r:id="rId18"/>
  </p:sldLayoutIdLst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4193" r:id="rId1"/>
    <p:sldLayoutId id="2147484194" r:id="rId2"/>
    <p:sldLayoutId id="2147484195" r:id="rId3"/>
    <p:sldLayoutId id="2147484196" r:id="rId4"/>
    <p:sldLayoutId id="2147484197" r:id="rId5"/>
    <p:sldLayoutId id="2147484198" r:id="rId6"/>
    <p:sldLayoutId id="2147484199" r:id="rId7"/>
    <p:sldLayoutId id="2147484200" r:id="rId8"/>
    <p:sldLayoutId id="2147484201" r:id="rId9"/>
    <p:sldLayoutId id="2147484202" r:id="rId10"/>
    <p:sldLayoutId id="2147484203" r:id="rId11"/>
    <p:sldLayoutId id="2147484204" r:id="rId12"/>
    <p:sldLayoutId id="2147484205" r:id="rId13"/>
    <p:sldLayoutId id="2147484206" r:id="rId14"/>
    <p:sldLayoutId id="2147484207" r:id="rId15"/>
    <p:sldLayoutId id="2147484208" r:id="rId16"/>
    <p:sldLayoutId id="2147484209" r:id="rId17"/>
    <p:sldLayoutId id="2147484210" r:id="rId18"/>
  </p:sldLayoutIdLst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4212" r:id="rId1"/>
    <p:sldLayoutId id="2147484213" r:id="rId2"/>
    <p:sldLayoutId id="2147484214" r:id="rId3"/>
    <p:sldLayoutId id="2147484215" r:id="rId4"/>
    <p:sldLayoutId id="2147484216" r:id="rId5"/>
    <p:sldLayoutId id="2147484217" r:id="rId6"/>
    <p:sldLayoutId id="2147484218" r:id="rId7"/>
    <p:sldLayoutId id="2147484219" r:id="rId8"/>
    <p:sldLayoutId id="2147484220" r:id="rId9"/>
    <p:sldLayoutId id="2147484221" r:id="rId10"/>
    <p:sldLayoutId id="2147484222" r:id="rId11"/>
    <p:sldLayoutId id="2147484223" r:id="rId12"/>
    <p:sldLayoutId id="2147484224" r:id="rId13"/>
    <p:sldLayoutId id="2147484225" r:id="rId14"/>
    <p:sldLayoutId id="2147484226" r:id="rId15"/>
    <p:sldLayoutId id="2147484227" r:id="rId16"/>
    <p:sldLayoutId id="2147484228" r:id="rId17"/>
    <p:sldLayoutId id="2147484229" r:id="rId18"/>
  </p:sldLayoutIdLst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4231" r:id="rId1"/>
    <p:sldLayoutId id="2147484232" r:id="rId2"/>
    <p:sldLayoutId id="2147484233" r:id="rId3"/>
    <p:sldLayoutId id="2147484234" r:id="rId4"/>
    <p:sldLayoutId id="2147484235" r:id="rId5"/>
    <p:sldLayoutId id="2147484236" r:id="rId6"/>
    <p:sldLayoutId id="2147484237" r:id="rId7"/>
    <p:sldLayoutId id="2147484238" r:id="rId8"/>
    <p:sldLayoutId id="2147484239" r:id="rId9"/>
    <p:sldLayoutId id="2147484240" r:id="rId10"/>
    <p:sldLayoutId id="2147484241" r:id="rId11"/>
    <p:sldLayoutId id="2147484242" r:id="rId12"/>
    <p:sldLayoutId id="2147484243" r:id="rId13"/>
    <p:sldLayoutId id="2147484244" r:id="rId14"/>
    <p:sldLayoutId id="2147484245" r:id="rId15"/>
    <p:sldLayoutId id="2147484246" r:id="rId16"/>
    <p:sldLayoutId id="2147484247" r:id="rId17"/>
    <p:sldLayoutId id="2147484248" r:id="rId18"/>
  </p:sldLayoutIdLst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4250" r:id="rId1"/>
    <p:sldLayoutId id="2147484251" r:id="rId2"/>
    <p:sldLayoutId id="2147484252" r:id="rId3"/>
    <p:sldLayoutId id="2147484253" r:id="rId4"/>
    <p:sldLayoutId id="2147484254" r:id="rId5"/>
    <p:sldLayoutId id="2147484255" r:id="rId6"/>
    <p:sldLayoutId id="2147484256" r:id="rId7"/>
    <p:sldLayoutId id="2147484257" r:id="rId8"/>
    <p:sldLayoutId id="2147484258" r:id="rId9"/>
    <p:sldLayoutId id="2147484259" r:id="rId10"/>
    <p:sldLayoutId id="2147484260" r:id="rId11"/>
    <p:sldLayoutId id="2147484261" r:id="rId12"/>
    <p:sldLayoutId id="2147484262" r:id="rId13"/>
    <p:sldLayoutId id="2147484263" r:id="rId14"/>
    <p:sldLayoutId id="2147484264" r:id="rId15"/>
    <p:sldLayoutId id="2147484265" r:id="rId16"/>
    <p:sldLayoutId id="2147484266" r:id="rId17"/>
    <p:sldLayoutId id="2147484267" r:id="rId18"/>
  </p:sldLayoutIdLst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4269" r:id="rId1"/>
    <p:sldLayoutId id="2147484270" r:id="rId2"/>
    <p:sldLayoutId id="2147484271" r:id="rId3"/>
    <p:sldLayoutId id="2147484272" r:id="rId4"/>
    <p:sldLayoutId id="2147484273" r:id="rId5"/>
    <p:sldLayoutId id="2147484274" r:id="rId6"/>
    <p:sldLayoutId id="2147484275" r:id="rId7"/>
    <p:sldLayoutId id="2147484276" r:id="rId8"/>
    <p:sldLayoutId id="2147484277" r:id="rId9"/>
    <p:sldLayoutId id="2147484278" r:id="rId10"/>
    <p:sldLayoutId id="2147484279" r:id="rId11"/>
    <p:sldLayoutId id="2147484280" r:id="rId12"/>
    <p:sldLayoutId id="2147484281" r:id="rId13"/>
    <p:sldLayoutId id="2147484282" r:id="rId14"/>
    <p:sldLayoutId id="2147484283" r:id="rId15"/>
    <p:sldLayoutId id="2147484284" r:id="rId16"/>
    <p:sldLayoutId id="2147484285" r:id="rId17"/>
    <p:sldLayoutId id="2147484286" r:id="rId18"/>
  </p:sldLayoutIdLst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4288" r:id="rId1"/>
    <p:sldLayoutId id="2147484289" r:id="rId2"/>
    <p:sldLayoutId id="2147484290" r:id="rId3"/>
    <p:sldLayoutId id="2147484291" r:id="rId4"/>
    <p:sldLayoutId id="2147484292" r:id="rId5"/>
    <p:sldLayoutId id="2147484293" r:id="rId6"/>
    <p:sldLayoutId id="2147484294" r:id="rId7"/>
    <p:sldLayoutId id="2147484295" r:id="rId8"/>
    <p:sldLayoutId id="2147484296" r:id="rId9"/>
    <p:sldLayoutId id="2147484297" r:id="rId10"/>
    <p:sldLayoutId id="2147484298" r:id="rId11"/>
    <p:sldLayoutId id="2147484299" r:id="rId12"/>
    <p:sldLayoutId id="2147484300" r:id="rId13"/>
    <p:sldLayoutId id="2147484301" r:id="rId14"/>
    <p:sldLayoutId id="2147484302" r:id="rId15"/>
    <p:sldLayoutId id="2147484303" r:id="rId16"/>
    <p:sldLayoutId id="2147484304" r:id="rId17"/>
    <p:sldLayoutId id="2147484305" r:id="rId18"/>
  </p:sldLayoutIdLst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4307" r:id="rId1"/>
    <p:sldLayoutId id="2147484308" r:id="rId2"/>
    <p:sldLayoutId id="2147484309" r:id="rId3"/>
    <p:sldLayoutId id="2147484310" r:id="rId4"/>
    <p:sldLayoutId id="2147484311" r:id="rId5"/>
    <p:sldLayoutId id="2147484312" r:id="rId6"/>
    <p:sldLayoutId id="2147484313" r:id="rId7"/>
    <p:sldLayoutId id="2147484314" r:id="rId8"/>
    <p:sldLayoutId id="2147484315" r:id="rId9"/>
    <p:sldLayoutId id="2147484316" r:id="rId10"/>
    <p:sldLayoutId id="2147484317" r:id="rId11"/>
    <p:sldLayoutId id="2147484318" r:id="rId12"/>
    <p:sldLayoutId id="2147484319" r:id="rId13"/>
    <p:sldLayoutId id="2147484320" r:id="rId14"/>
    <p:sldLayoutId id="2147484321" r:id="rId15"/>
    <p:sldLayoutId id="2147484322" r:id="rId16"/>
    <p:sldLayoutId id="2147484323" r:id="rId17"/>
    <p:sldLayoutId id="2147484324" r:id="rId18"/>
  </p:sldLayoutIdLst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4326" r:id="rId1"/>
    <p:sldLayoutId id="2147484327" r:id="rId2"/>
    <p:sldLayoutId id="2147484328" r:id="rId3"/>
    <p:sldLayoutId id="2147484329" r:id="rId4"/>
    <p:sldLayoutId id="2147484330" r:id="rId5"/>
    <p:sldLayoutId id="2147484331" r:id="rId6"/>
    <p:sldLayoutId id="2147484332" r:id="rId7"/>
    <p:sldLayoutId id="2147484333" r:id="rId8"/>
    <p:sldLayoutId id="2147484334" r:id="rId9"/>
    <p:sldLayoutId id="2147484335" r:id="rId10"/>
    <p:sldLayoutId id="2147484336" r:id="rId11"/>
    <p:sldLayoutId id="2147484337" r:id="rId12"/>
    <p:sldLayoutId id="2147484338" r:id="rId13"/>
    <p:sldLayoutId id="2147484339" r:id="rId14"/>
    <p:sldLayoutId id="2147484340" r:id="rId15"/>
    <p:sldLayoutId id="2147484341" r:id="rId16"/>
    <p:sldLayoutId id="2147484342" r:id="rId17"/>
    <p:sldLayoutId id="2147484343" r:id="rId18"/>
  </p:sldLayoutIdLst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</p:sldLayoutIdLst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4345" r:id="rId1"/>
    <p:sldLayoutId id="2147484346" r:id="rId2"/>
    <p:sldLayoutId id="2147484347" r:id="rId3"/>
    <p:sldLayoutId id="2147484348" r:id="rId4"/>
    <p:sldLayoutId id="2147484349" r:id="rId5"/>
    <p:sldLayoutId id="2147484350" r:id="rId6"/>
    <p:sldLayoutId id="2147484351" r:id="rId7"/>
    <p:sldLayoutId id="2147484352" r:id="rId8"/>
    <p:sldLayoutId id="2147484353" r:id="rId9"/>
    <p:sldLayoutId id="2147484354" r:id="rId10"/>
    <p:sldLayoutId id="2147484355" r:id="rId11"/>
    <p:sldLayoutId id="2147484356" r:id="rId12"/>
    <p:sldLayoutId id="2147484357" r:id="rId13"/>
    <p:sldLayoutId id="2147484358" r:id="rId14"/>
    <p:sldLayoutId id="2147484359" r:id="rId15"/>
    <p:sldLayoutId id="2147484360" r:id="rId16"/>
    <p:sldLayoutId id="2147484361" r:id="rId17"/>
    <p:sldLayoutId id="2147484362" r:id="rId18"/>
  </p:sldLayoutIdLst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4364" r:id="rId1"/>
    <p:sldLayoutId id="2147484365" r:id="rId2"/>
    <p:sldLayoutId id="2147484366" r:id="rId3"/>
    <p:sldLayoutId id="2147484367" r:id="rId4"/>
    <p:sldLayoutId id="2147484368" r:id="rId5"/>
    <p:sldLayoutId id="2147484369" r:id="rId6"/>
    <p:sldLayoutId id="2147484370" r:id="rId7"/>
    <p:sldLayoutId id="2147484371" r:id="rId8"/>
    <p:sldLayoutId id="2147484372" r:id="rId9"/>
    <p:sldLayoutId id="2147484373" r:id="rId10"/>
    <p:sldLayoutId id="2147484374" r:id="rId11"/>
    <p:sldLayoutId id="2147484375" r:id="rId12"/>
    <p:sldLayoutId id="2147484376" r:id="rId13"/>
    <p:sldLayoutId id="2147484377" r:id="rId14"/>
    <p:sldLayoutId id="2147484378" r:id="rId15"/>
    <p:sldLayoutId id="2147484379" r:id="rId16"/>
    <p:sldLayoutId id="2147484380" r:id="rId17"/>
    <p:sldLayoutId id="2147484381" r:id="rId18"/>
  </p:sldLayoutIdLst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4383" r:id="rId1"/>
    <p:sldLayoutId id="2147484384" r:id="rId2"/>
    <p:sldLayoutId id="2147484385" r:id="rId3"/>
    <p:sldLayoutId id="2147484386" r:id="rId4"/>
    <p:sldLayoutId id="2147484387" r:id="rId5"/>
    <p:sldLayoutId id="2147484388" r:id="rId6"/>
    <p:sldLayoutId id="2147484389" r:id="rId7"/>
    <p:sldLayoutId id="2147484390" r:id="rId8"/>
    <p:sldLayoutId id="2147484391" r:id="rId9"/>
    <p:sldLayoutId id="2147484392" r:id="rId10"/>
    <p:sldLayoutId id="2147484393" r:id="rId11"/>
    <p:sldLayoutId id="2147484394" r:id="rId12"/>
    <p:sldLayoutId id="2147484395" r:id="rId13"/>
    <p:sldLayoutId id="2147484396" r:id="rId14"/>
    <p:sldLayoutId id="2147484397" r:id="rId15"/>
    <p:sldLayoutId id="2147484398" r:id="rId16"/>
    <p:sldLayoutId id="2147484399" r:id="rId17"/>
    <p:sldLayoutId id="2147484400" r:id="rId18"/>
  </p:sldLayoutIdLst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4402" r:id="rId1"/>
    <p:sldLayoutId id="2147484403" r:id="rId2"/>
    <p:sldLayoutId id="2147484404" r:id="rId3"/>
    <p:sldLayoutId id="2147484405" r:id="rId4"/>
    <p:sldLayoutId id="2147484406" r:id="rId5"/>
    <p:sldLayoutId id="2147484407" r:id="rId6"/>
    <p:sldLayoutId id="2147484408" r:id="rId7"/>
    <p:sldLayoutId id="2147484409" r:id="rId8"/>
    <p:sldLayoutId id="2147484410" r:id="rId9"/>
    <p:sldLayoutId id="2147484411" r:id="rId10"/>
    <p:sldLayoutId id="2147484412" r:id="rId11"/>
    <p:sldLayoutId id="2147484413" r:id="rId12"/>
    <p:sldLayoutId id="2147484414" r:id="rId13"/>
    <p:sldLayoutId id="2147484415" r:id="rId14"/>
    <p:sldLayoutId id="2147484416" r:id="rId15"/>
    <p:sldLayoutId id="2147484417" r:id="rId16"/>
    <p:sldLayoutId id="2147484418" r:id="rId17"/>
    <p:sldLayoutId id="2147484419" r:id="rId18"/>
  </p:sldLayoutIdLst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4421" r:id="rId1"/>
    <p:sldLayoutId id="2147484422" r:id="rId2"/>
    <p:sldLayoutId id="2147484423" r:id="rId3"/>
    <p:sldLayoutId id="2147484424" r:id="rId4"/>
    <p:sldLayoutId id="2147484425" r:id="rId5"/>
    <p:sldLayoutId id="2147484426" r:id="rId6"/>
    <p:sldLayoutId id="2147484427" r:id="rId7"/>
    <p:sldLayoutId id="2147484428" r:id="rId8"/>
    <p:sldLayoutId id="2147484429" r:id="rId9"/>
    <p:sldLayoutId id="2147484430" r:id="rId10"/>
    <p:sldLayoutId id="2147484431" r:id="rId11"/>
    <p:sldLayoutId id="2147484432" r:id="rId12"/>
    <p:sldLayoutId id="2147484433" r:id="rId13"/>
    <p:sldLayoutId id="2147484434" r:id="rId14"/>
    <p:sldLayoutId id="2147484435" r:id="rId15"/>
    <p:sldLayoutId id="2147484436" r:id="rId16"/>
    <p:sldLayoutId id="2147484437" r:id="rId17"/>
    <p:sldLayoutId id="2147484438" r:id="rId18"/>
  </p:sldLayoutIdLst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4440" r:id="rId1"/>
    <p:sldLayoutId id="2147484441" r:id="rId2"/>
    <p:sldLayoutId id="2147484442" r:id="rId3"/>
    <p:sldLayoutId id="2147484443" r:id="rId4"/>
    <p:sldLayoutId id="2147484444" r:id="rId5"/>
    <p:sldLayoutId id="2147484445" r:id="rId6"/>
    <p:sldLayoutId id="2147484446" r:id="rId7"/>
    <p:sldLayoutId id="2147484447" r:id="rId8"/>
    <p:sldLayoutId id="2147484448" r:id="rId9"/>
    <p:sldLayoutId id="2147484449" r:id="rId10"/>
    <p:sldLayoutId id="2147484450" r:id="rId11"/>
    <p:sldLayoutId id="2147484451" r:id="rId12"/>
    <p:sldLayoutId id="2147484452" r:id="rId13"/>
    <p:sldLayoutId id="2147484453" r:id="rId14"/>
    <p:sldLayoutId id="2147484454" r:id="rId15"/>
    <p:sldLayoutId id="2147484455" r:id="rId16"/>
    <p:sldLayoutId id="2147484456" r:id="rId17"/>
    <p:sldLayoutId id="2147484457" r:id="rId18"/>
  </p:sldLayoutIdLst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4459" r:id="rId1"/>
    <p:sldLayoutId id="2147484460" r:id="rId2"/>
    <p:sldLayoutId id="2147484461" r:id="rId3"/>
    <p:sldLayoutId id="2147484462" r:id="rId4"/>
    <p:sldLayoutId id="2147484463" r:id="rId5"/>
    <p:sldLayoutId id="2147484464" r:id="rId6"/>
    <p:sldLayoutId id="2147484465" r:id="rId7"/>
    <p:sldLayoutId id="2147484466" r:id="rId8"/>
    <p:sldLayoutId id="2147484467" r:id="rId9"/>
    <p:sldLayoutId id="2147484468" r:id="rId10"/>
    <p:sldLayoutId id="2147484469" r:id="rId11"/>
    <p:sldLayoutId id="2147484470" r:id="rId12"/>
    <p:sldLayoutId id="2147484471" r:id="rId13"/>
    <p:sldLayoutId id="2147484472" r:id="rId14"/>
    <p:sldLayoutId id="2147484473" r:id="rId15"/>
    <p:sldLayoutId id="2147484474" r:id="rId16"/>
    <p:sldLayoutId id="2147484475" r:id="rId17"/>
    <p:sldLayoutId id="2147484476" r:id="rId18"/>
  </p:sldLayoutIdLst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4478" r:id="rId1"/>
    <p:sldLayoutId id="2147484479" r:id="rId2"/>
    <p:sldLayoutId id="2147484480" r:id="rId3"/>
    <p:sldLayoutId id="2147484481" r:id="rId4"/>
    <p:sldLayoutId id="2147484482" r:id="rId5"/>
    <p:sldLayoutId id="2147484483" r:id="rId6"/>
    <p:sldLayoutId id="2147484484" r:id="rId7"/>
    <p:sldLayoutId id="2147484485" r:id="rId8"/>
    <p:sldLayoutId id="2147484486" r:id="rId9"/>
    <p:sldLayoutId id="2147484487" r:id="rId10"/>
    <p:sldLayoutId id="2147484488" r:id="rId11"/>
    <p:sldLayoutId id="2147484489" r:id="rId12"/>
    <p:sldLayoutId id="2147484490" r:id="rId13"/>
    <p:sldLayoutId id="2147484491" r:id="rId14"/>
    <p:sldLayoutId id="2147484492" r:id="rId15"/>
    <p:sldLayoutId id="2147484493" r:id="rId16"/>
    <p:sldLayoutId id="2147484494" r:id="rId17"/>
    <p:sldLayoutId id="2147484495" r:id="rId18"/>
  </p:sldLayoutIdLst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</p:sldLayoutIdLst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</p:sldLayoutIdLst>
  <p:hf sldNum="0"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417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170">
          <a:solidFill>
            <a:schemeClr val="tx1"/>
          </a:solidFill>
          <a:latin typeface="Calibri" panose="020F0502020204030204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170">
          <a:solidFill>
            <a:schemeClr val="tx1"/>
          </a:solidFill>
          <a:latin typeface="Calibri" panose="020F0502020204030204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170">
          <a:solidFill>
            <a:schemeClr val="tx1"/>
          </a:solidFill>
          <a:latin typeface="Calibri" panose="020F0502020204030204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170">
          <a:solidFill>
            <a:schemeClr val="tx1"/>
          </a:solidFill>
          <a:latin typeface="Calibri" panose="020F0502020204030204" pitchFamily="34" charset="0"/>
        </a:defRPr>
      </a:lvl5pPr>
      <a:lvl6pPr marL="433070" algn="ctr" rtl="0" eaLnBrk="1" fontAlgn="base" hangingPunct="1">
        <a:spcBef>
          <a:spcPct val="0"/>
        </a:spcBef>
        <a:spcAft>
          <a:spcPct val="0"/>
        </a:spcAft>
        <a:defRPr sz="4170">
          <a:solidFill>
            <a:schemeClr val="tx1"/>
          </a:solidFill>
          <a:latin typeface="Calibri" panose="020F0502020204030204" pitchFamily="34" charset="0"/>
        </a:defRPr>
      </a:lvl6pPr>
      <a:lvl7pPr marL="866140" algn="ctr" rtl="0" eaLnBrk="1" fontAlgn="base" hangingPunct="1">
        <a:spcBef>
          <a:spcPct val="0"/>
        </a:spcBef>
        <a:spcAft>
          <a:spcPct val="0"/>
        </a:spcAft>
        <a:defRPr sz="4170">
          <a:solidFill>
            <a:schemeClr val="tx1"/>
          </a:solidFill>
          <a:latin typeface="Calibri" panose="020F0502020204030204" pitchFamily="34" charset="0"/>
        </a:defRPr>
      </a:lvl7pPr>
      <a:lvl8pPr marL="1299210" algn="ctr" rtl="0" eaLnBrk="1" fontAlgn="base" hangingPunct="1">
        <a:spcBef>
          <a:spcPct val="0"/>
        </a:spcBef>
        <a:spcAft>
          <a:spcPct val="0"/>
        </a:spcAft>
        <a:defRPr sz="4170">
          <a:solidFill>
            <a:schemeClr val="tx1"/>
          </a:solidFill>
          <a:latin typeface="Calibri" panose="020F0502020204030204" pitchFamily="34" charset="0"/>
        </a:defRPr>
      </a:lvl8pPr>
      <a:lvl9pPr marL="1732915" algn="ctr" rtl="0" eaLnBrk="1" fontAlgn="base" hangingPunct="1">
        <a:spcBef>
          <a:spcPct val="0"/>
        </a:spcBef>
        <a:spcAft>
          <a:spcPct val="0"/>
        </a:spcAft>
        <a:defRPr sz="4170">
          <a:solidFill>
            <a:schemeClr val="tx1"/>
          </a:solidFill>
          <a:latin typeface="Calibri" panose="020F0502020204030204" pitchFamily="34" charset="0"/>
        </a:defRPr>
      </a:lvl9pPr>
    </p:titleStyle>
    <p:bodyStyle>
      <a:lvl1pPr marL="325120" indent="-32512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030" kern="1200">
          <a:solidFill>
            <a:schemeClr val="tx1"/>
          </a:solidFill>
          <a:latin typeface="+mn-lt"/>
          <a:ea typeface="+mn-ea"/>
          <a:cs typeface="+mn-cs"/>
        </a:defRPr>
      </a:lvl1pPr>
      <a:lvl2pPr marL="703580" indent="-27051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55" kern="1200">
          <a:solidFill>
            <a:schemeClr val="tx1"/>
          </a:solidFill>
          <a:latin typeface="+mn-lt"/>
          <a:ea typeface="+mn-ea"/>
          <a:cs typeface="+mn-cs"/>
        </a:defRPr>
      </a:lvl2pPr>
      <a:lvl3pPr marL="1082675" indent="-216535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275" kern="1200">
          <a:solidFill>
            <a:schemeClr val="tx1"/>
          </a:solidFill>
          <a:latin typeface="+mn-lt"/>
          <a:ea typeface="+mn-ea"/>
          <a:cs typeface="+mn-cs"/>
        </a:defRPr>
      </a:lvl3pPr>
      <a:lvl4pPr marL="1515745" indent="-216535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895" kern="1200">
          <a:solidFill>
            <a:schemeClr val="tx1"/>
          </a:solidFill>
          <a:latin typeface="+mn-lt"/>
          <a:ea typeface="+mn-ea"/>
          <a:cs typeface="+mn-cs"/>
        </a:defRPr>
      </a:lvl4pPr>
      <a:lvl5pPr marL="1949450" indent="-216535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895" kern="1200">
          <a:solidFill>
            <a:schemeClr val="tx1"/>
          </a:solidFill>
          <a:latin typeface="+mn-lt"/>
          <a:ea typeface="+mn-ea"/>
          <a:cs typeface="+mn-cs"/>
        </a:defRPr>
      </a:lvl5pPr>
      <a:lvl6pPr marL="2382520" indent="-216535" algn="l" defTabSz="86614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95" kern="1200">
          <a:solidFill>
            <a:schemeClr val="tx1"/>
          </a:solidFill>
          <a:latin typeface="+mn-lt"/>
          <a:ea typeface="+mn-ea"/>
          <a:cs typeface="+mn-cs"/>
        </a:defRPr>
      </a:lvl6pPr>
      <a:lvl7pPr marL="2815590" indent="-216535" algn="l" defTabSz="86614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95" kern="1200">
          <a:solidFill>
            <a:schemeClr val="tx1"/>
          </a:solidFill>
          <a:latin typeface="+mn-lt"/>
          <a:ea typeface="+mn-ea"/>
          <a:cs typeface="+mn-cs"/>
        </a:defRPr>
      </a:lvl7pPr>
      <a:lvl8pPr marL="3248660" indent="-216535" algn="l" defTabSz="86614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95" kern="1200">
          <a:solidFill>
            <a:schemeClr val="tx1"/>
          </a:solidFill>
          <a:latin typeface="+mn-lt"/>
          <a:ea typeface="+mn-ea"/>
          <a:cs typeface="+mn-cs"/>
        </a:defRPr>
      </a:lvl8pPr>
      <a:lvl9pPr marL="3681730" indent="-216535" algn="l" defTabSz="86614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9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66140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1pPr>
      <a:lvl2pPr marL="433070" algn="l" defTabSz="866140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2pPr>
      <a:lvl3pPr marL="866140" algn="l" defTabSz="866140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3pPr>
      <a:lvl4pPr marL="1299210" algn="l" defTabSz="866140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4pPr>
      <a:lvl5pPr marL="1732915" algn="l" defTabSz="866140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5pPr>
      <a:lvl6pPr marL="2165985" algn="l" defTabSz="866140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6pPr>
      <a:lvl7pPr marL="2599055" algn="l" defTabSz="866140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7pPr>
      <a:lvl8pPr marL="3032125" algn="l" defTabSz="866140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8pPr>
      <a:lvl9pPr marL="3465195" algn="l" defTabSz="866140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en-US" altLang="en-US" dirty="0"/>
              <a:t>Click to edit Master title style</a:t>
            </a:r>
            <a:endParaRPr lang="en-AU" alt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1600200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en-US" altLang="en-US"/>
              <a:t>Click to edit Master text styles</a:t>
            </a:r>
            <a:endParaRPr lang="en-US" altLang="en-US"/>
          </a:p>
          <a:p>
            <a:pPr lvl="1"/>
            <a:r>
              <a:rPr lang="en-US" altLang="en-US"/>
              <a:t>Second level</a:t>
            </a:r>
            <a:endParaRPr lang="en-US" altLang="en-US"/>
          </a:p>
          <a:p>
            <a:pPr lvl="2"/>
            <a:r>
              <a:rPr lang="en-US" altLang="en-US"/>
              <a:t>Third level</a:t>
            </a:r>
            <a:endParaRPr lang="en-US" altLang="en-US"/>
          </a:p>
          <a:p>
            <a:pPr lvl="3"/>
            <a:r>
              <a:rPr lang="en-US" altLang="en-US"/>
              <a:t>Fourth level</a:t>
            </a:r>
            <a:endParaRPr lang="en-US" altLang="en-US"/>
          </a:p>
          <a:p>
            <a:pPr lvl="4"/>
            <a:r>
              <a:rPr lang="en-US" altLang="en-US"/>
              <a:t>Fifth level</a:t>
            </a:r>
            <a:endParaRPr lang="en-AU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135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593B8718-BD60-45DE-8E66-8461A49D1EED}" type="datetime1">
              <a:rPr kumimoji="0" lang="en-US" sz="1135" b="0" i="0" u="none" strike="noStrike" kern="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Arial" panose="020B0604020202020204"/>
                <a:cs typeface="+mn-cs"/>
                <a:sym typeface="Arial" panose="020B0604020202020204"/>
              </a:rPr>
            </a:fld>
            <a:endParaRPr kumimoji="0" lang="en-US" sz="1135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Arial" panose="020B0604020202020204"/>
              <a:cs typeface="+mn-cs"/>
              <a:sym typeface="Arial" panose="020B0604020202020204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135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135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Arial" panose="020B0604020202020204"/>
              <a:cs typeface="+mn-cs"/>
              <a:sym typeface="Arial" panose="020B0604020202020204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r">
              <a:defRPr sz="1135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638E3017-54FE-426A-8816-49213672767C}" type="slidenum">
              <a:rPr kumimoji="0" lang="en-AU" altLang="en-US" sz="1135" b="0" i="0" u="none" strike="noStrike" kern="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Arial" panose="020B0604020202020204"/>
                <a:cs typeface="Arial" panose="020B0604020202020204"/>
                <a:sym typeface="Arial" panose="020B0604020202020204"/>
              </a:rPr>
            </a:fld>
            <a:endParaRPr kumimoji="0" lang="en-AU" altLang="en-US" sz="1135" b="0" i="0" u="none" strike="noStrike" kern="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1" r:id="rId6"/>
    <p:sldLayoutId id="2147483722" r:id="rId7"/>
    <p:sldLayoutId id="2147483723" r:id="rId8"/>
    <p:sldLayoutId id="2147483724" r:id="rId9"/>
    <p:sldLayoutId id="2147483725" r:id="rId10"/>
    <p:sldLayoutId id="2147483726" r:id="rId11"/>
    <p:sldLayoutId id="2147483727" r:id="rId12"/>
    <p:sldLayoutId id="2147483728" r:id="rId13"/>
    <p:sldLayoutId id="2147483729" r:id="rId14"/>
    <p:sldLayoutId id="2147483730" r:id="rId15"/>
    <p:sldLayoutId id="2147483731" r:id="rId16"/>
    <p:sldLayoutId id="2147483732" r:id="rId17"/>
    <p:sldLayoutId id="2147483733" r:id="rId18"/>
    <p:sldLayoutId id="2147483734" r:id="rId19"/>
    <p:sldLayoutId id="2147483735" r:id="rId20"/>
  </p:sldLayoutIdLst>
  <p:hf sldNum="0"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417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170">
          <a:solidFill>
            <a:schemeClr val="tx1"/>
          </a:solidFill>
          <a:latin typeface="Calibri" panose="020F0502020204030204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170">
          <a:solidFill>
            <a:schemeClr val="tx1"/>
          </a:solidFill>
          <a:latin typeface="Calibri" panose="020F0502020204030204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170">
          <a:solidFill>
            <a:schemeClr val="tx1"/>
          </a:solidFill>
          <a:latin typeface="Calibri" panose="020F0502020204030204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170">
          <a:solidFill>
            <a:schemeClr val="tx1"/>
          </a:solidFill>
          <a:latin typeface="Calibri" panose="020F0502020204030204" pitchFamily="34" charset="0"/>
        </a:defRPr>
      </a:lvl5pPr>
      <a:lvl6pPr marL="433070" algn="ctr" rtl="0" eaLnBrk="1" fontAlgn="base" hangingPunct="1">
        <a:spcBef>
          <a:spcPct val="0"/>
        </a:spcBef>
        <a:spcAft>
          <a:spcPct val="0"/>
        </a:spcAft>
        <a:defRPr sz="4170">
          <a:solidFill>
            <a:schemeClr val="tx1"/>
          </a:solidFill>
          <a:latin typeface="Calibri" panose="020F0502020204030204" pitchFamily="34" charset="0"/>
        </a:defRPr>
      </a:lvl6pPr>
      <a:lvl7pPr marL="866140" algn="ctr" rtl="0" eaLnBrk="1" fontAlgn="base" hangingPunct="1">
        <a:spcBef>
          <a:spcPct val="0"/>
        </a:spcBef>
        <a:spcAft>
          <a:spcPct val="0"/>
        </a:spcAft>
        <a:defRPr sz="4170">
          <a:solidFill>
            <a:schemeClr val="tx1"/>
          </a:solidFill>
          <a:latin typeface="Calibri" panose="020F0502020204030204" pitchFamily="34" charset="0"/>
        </a:defRPr>
      </a:lvl7pPr>
      <a:lvl8pPr marL="1299210" algn="ctr" rtl="0" eaLnBrk="1" fontAlgn="base" hangingPunct="1">
        <a:spcBef>
          <a:spcPct val="0"/>
        </a:spcBef>
        <a:spcAft>
          <a:spcPct val="0"/>
        </a:spcAft>
        <a:defRPr sz="4170">
          <a:solidFill>
            <a:schemeClr val="tx1"/>
          </a:solidFill>
          <a:latin typeface="Calibri" panose="020F0502020204030204" pitchFamily="34" charset="0"/>
        </a:defRPr>
      </a:lvl8pPr>
      <a:lvl9pPr marL="1732915" algn="ctr" rtl="0" eaLnBrk="1" fontAlgn="base" hangingPunct="1">
        <a:spcBef>
          <a:spcPct val="0"/>
        </a:spcBef>
        <a:spcAft>
          <a:spcPct val="0"/>
        </a:spcAft>
        <a:defRPr sz="4170">
          <a:solidFill>
            <a:schemeClr val="tx1"/>
          </a:solidFill>
          <a:latin typeface="Calibri" panose="020F0502020204030204" pitchFamily="34" charset="0"/>
        </a:defRPr>
      </a:lvl9pPr>
    </p:titleStyle>
    <p:bodyStyle>
      <a:lvl1pPr marL="325120" indent="-32512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030" kern="1200">
          <a:solidFill>
            <a:schemeClr val="tx1"/>
          </a:solidFill>
          <a:latin typeface="+mn-lt"/>
          <a:ea typeface="+mn-ea"/>
          <a:cs typeface="+mn-cs"/>
        </a:defRPr>
      </a:lvl1pPr>
      <a:lvl2pPr marL="703580" indent="-27051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55" kern="1200">
          <a:solidFill>
            <a:schemeClr val="tx1"/>
          </a:solidFill>
          <a:latin typeface="+mn-lt"/>
          <a:ea typeface="+mn-ea"/>
          <a:cs typeface="+mn-cs"/>
        </a:defRPr>
      </a:lvl2pPr>
      <a:lvl3pPr marL="1082675" indent="-216535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275" kern="1200">
          <a:solidFill>
            <a:schemeClr val="tx1"/>
          </a:solidFill>
          <a:latin typeface="+mn-lt"/>
          <a:ea typeface="+mn-ea"/>
          <a:cs typeface="+mn-cs"/>
        </a:defRPr>
      </a:lvl3pPr>
      <a:lvl4pPr marL="1515745" indent="-216535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895" kern="1200">
          <a:solidFill>
            <a:schemeClr val="tx1"/>
          </a:solidFill>
          <a:latin typeface="+mn-lt"/>
          <a:ea typeface="+mn-ea"/>
          <a:cs typeface="+mn-cs"/>
        </a:defRPr>
      </a:lvl4pPr>
      <a:lvl5pPr marL="1949450" indent="-216535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895" kern="1200">
          <a:solidFill>
            <a:schemeClr val="tx1"/>
          </a:solidFill>
          <a:latin typeface="+mn-lt"/>
          <a:ea typeface="+mn-ea"/>
          <a:cs typeface="+mn-cs"/>
        </a:defRPr>
      </a:lvl5pPr>
      <a:lvl6pPr marL="2382520" indent="-216535" algn="l" defTabSz="86614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95" kern="1200">
          <a:solidFill>
            <a:schemeClr val="tx1"/>
          </a:solidFill>
          <a:latin typeface="+mn-lt"/>
          <a:ea typeface="+mn-ea"/>
          <a:cs typeface="+mn-cs"/>
        </a:defRPr>
      </a:lvl6pPr>
      <a:lvl7pPr marL="2815590" indent="-216535" algn="l" defTabSz="86614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95" kern="1200">
          <a:solidFill>
            <a:schemeClr val="tx1"/>
          </a:solidFill>
          <a:latin typeface="+mn-lt"/>
          <a:ea typeface="+mn-ea"/>
          <a:cs typeface="+mn-cs"/>
        </a:defRPr>
      </a:lvl7pPr>
      <a:lvl8pPr marL="3248660" indent="-216535" algn="l" defTabSz="86614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95" kern="1200">
          <a:solidFill>
            <a:schemeClr val="tx1"/>
          </a:solidFill>
          <a:latin typeface="+mn-lt"/>
          <a:ea typeface="+mn-ea"/>
          <a:cs typeface="+mn-cs"/>
        </a:defRPr>
      </a:lvl8pPr>
      <a:lvl9pPr marL="3681730" indent="-216535" algn="l" defTabSz="86614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9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66140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1pPr>
      <a:lvl2pPr marL="433070" algn="l" defTabSz="866140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2pPr>
      <a:lvl3pPr marL="866140" algn="l" defTabSz="866140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3pPr>
      <a:lvl4pPr marL="1299210" algn="l" defTabSz="866140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4pPr>
      <a:lvl5pPr marL="1732915" algn="l" defTabSz="866140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5pPr>
      <a:lvl6pPr marL="2165985" algn="l" defTabSz="866140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6pPr>
      <a:lvl7pPr marL="2599055" algn="l" defTabSz="866140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7pPr>
      <a:lvl8pPr marL="3032125" algn="l" defTabSz="866140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8pPr>
      <a:lvl9pPr marL="3465195" algn="l" defTabSz="866140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  <p:sldLayoutId id="2147483738" r:id="rId2"/>
    <p:sldLayoutId id="2147483739" r:id="rId3"/>
    <p:sldLayoutId id="2147483740" r:id="rId4"/>
    <p:sldLayoutId id="2147483741" r:id="rId5"/>
    <p:sldLayoutId id="2147483742" r:id="rId6"/>
    <p:sldLayoutId id="2147483743" r:id="rId7"/>
    <p:sldLayoutId id="2147483744" r:id="rId8"/>
    <p:sldLayoutId id="2147483745" r:id="rId9"/>
    <p:sldLayoutId id="2147483746" r:id="rId10"/>
    <p:sldLayoutId id="2147483747" r:id="rId11"/>
    <p:sldLayoutId id="2147483748" r:id="rId12"/>
    <p:sldLayoutId id="2147483749" r:id="rId13"/>
    <p:sldLayoutId id="2147483750" r:id="rId14"/>
    <p:sldLayoutId id="2147483751" r:id="rId15"/>
    <p:sldLayoutId id="2147483752" r:id="rId16"/>
    <p:sldLayoutId id="2147483753" r:id="rId17"/>
    <p:sldLayoutId id="2147483754" r:id="rId18"/>
  </p:sldLayoutIdLst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60" r:id="rId5"/>
    <p:sldLayoutId id="2147483761" r:id="rId6"/>
    <p:sldLayoutId id="2147483762" r:id="rId7"/>
    <p:sldLayoutId id="2147483763" r:id="rId8"/>
    <p:sldLayoutId id="2147483764" r:id="rId9"/>
    <p:sldLayoutId id="2147483765" r:id="rId10"/>
    <p:sldLayoutId id="2147483766" r:id="rId11"/>
    <p:sldLayoutId id="2147483767" r:id="rId12"/>
    <p:sldLayoutId id="2147483768" r:id="rId13"/>
    <p:sldLayoutId id="2147483769" r:id="rId14"/>
    <p:sldLayoutId id="2147483770" r:id="rId15"/>
    <p:sldLayoutId id="2147483771" r:id="rId16"/>
    <p:sldLayoutId id="2147483772" r:id="rId17"/>
    <p:sldLayoutId id="2147483773" r:id="rId18"/>
  </p:sldLayoutIdLst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694.xml"/><Relationship Id="rId4" Type="http://schemas.openxmlformats.org/officeDocument/2006/relationships/image" Target="../media/image33.jpeg"/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image" Target="../media/image30.jpeg"/></Relationships>
</file>

<file path=ppt/slides/_rels/slide1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66.xml"/><Relationship Id="rId6" Type="http://schemas.openxmlformats.org/officeDocument/2006/relationships/image" Target="../media/image35.jpeg"/><Relationship Id="rId5" Type="http://schemas.openxmlformats.org/officeDocument/2006/relationships/image" Target="../media/image34.jpeg"/><Relationship Id="rId4" Type="http://schemas.openxmlformats.org/officeDocument/2006/relationships/image" Target="../media/image33.jpeg"/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image" Target="../media/image30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58.xml"/><Relationship Id="rId2" Type="http://schemas.openxmlformats.org/officeDocument/2006/relationships/image" Target="../media/image31.jpeg"/><Relationship Id="rId1" Type="http://schemas.openxmlformats.org/officeDocument/2006/relationships/image" Target="../media/image30.jpe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676.xml"/><Relationship Id="rId4" Type="http://schemas.openxmlformats.org/officeDocument/2006/relationships/image" Target="../media/image37.jpeg"/><Relationship Id="rId3" Type="http://schemas.openxmlformats.org/officeDocument/2006/relationships/image" Target="../media/image36.jpeg"/><Relationship Id="rId2" Type="http://schemas.openxmlformats.org/officeDocument/2006/relationships/image" Target="../media/image31.jpeg"/><Relationship Id="rId1" Type="http://schemas.openxmlformats.org/officeDocument/2006/relationships/image" Target="../media/image30.jpeg"/></Relationships>
</file>

<file path=ppt/slides/_rels/slide1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30.xml"/><Relationship Id="rId6" Type="http://schemas.openxmlformats.org/officeDocument/2006/relationships/image" Target="../media/image39.jpeg"/><Relationship Id="rId5" Type="http://schemas.openxmlformats.org/officeDocument/2006/relationships/image" Target="../media/image38.jpeg"/><Relationship Id="rId4" Type="http://schemas.openxmlformats.org/officeDocument/2006/relationships/image" Target="../media/image33.jpeg"/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image" Target="../media/image30.jpe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12.xml"/><Relationship Id="rId4" Type="http://schemas.openxmlformats.org/officeDocument/2006/relationships/image" Target="../media/image33.jpeg"/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image" Target="../media/image30.jpeg"/></Relationships>
</file>

<file path=ppt/slides/_rels/slide1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48.xml"/><Relationship Id="rId6" Type="http://schemas.openxmlformats.org/officeDocument/2006/relationships/image" Target="../media/image41.jpeg"/><Relationship Id="rId5" Type="http://schemas.openxmlformats.org/officeDocument/2006/relationships/image" Target="../media/image40.jpeg"/><Relationship Id="rId4" Type="http://schemas.openxmlformats.org/officeDocument/2006/relationships/image" Target="../media/image33.jpeg"/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image" Target="../media/image30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8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68.xml"/><Relationship Id="rId1" Type="http://schemas.openxmlformats.org/officeDocument/2006/relationships/tags" Target="../tags/tag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86.xml"/><Relationship Id="rId2" Type="http://schemas.openxmlformats.org/officeDocument/2006/relationships/image" Target="../media/image21.png"/><Relationship Id="rId1" Type="http://schemas.openxmlformats.org/officeDocument/2006/relationships/tags" Target="../tags/tag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04.xml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32.xml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16.xml"/><Relationship Id="rId1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22.xml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40.xml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6802" name="Text Placeholder 23"/>
          <p:cNvSpPr>
            <a:spLocks noGrp="1"/>
          </p:cNvSpPr>
          <p:nvPr>
            <p:ph type="body" idx="1"/>
          </p:nvPr>
        </p:nvSpPr>
        <p:spPr>
          <a:xfrm>
            <a:off x="1625600" y="2472690"/>
            <a:ext cx="6927850" cy="863600"/>
          </a:xfrm>
          <a:noFill/>
          <a:ln>
            <a:noFill/>
          </a:ln>
        </p:spPr>
        <p:txBody>
          <a:bodyPr/>
          <a:p>
            <a:pPr eaLnBrk="1" hangingPunct="1">
              <a:buFont typeface="Arial" panose="020B0604020202020204"/>
              <a:buNone/>
            </a:pPr>
            <a:r>
              <a:rPr lang="zh-CN" altLang="en-AU" sz="4800">
                <a:latin typeface="Arial" panose="020B0604020202020204"/>
                <a:ea typeface="宋体" panose="02010600030101010101" pitchFamily="2" charset="-122"/>
                <a:cs typeface="Arial" panose="020B0604020202020204"/>
                <a:sym typeface="Arial" panose="020B0604020202020204"/>
              </a:rPr>
              <a:t>龙净</a:t>
            </a:r>
            <a:r>
              <a:rPr lang="en-US" altLang="zh-CN" sz="4800">
                <a:latin typeface="Arial" panose="020B0604020202020204"/>
                <a:ea typeface="宋体" panose="02010600030101010101" pitchFamily="2" charset="-122"/>
                <a:cs typeface="Arial" panose="020B0604020202020204"/>
                <a:sym typeface="Arial" panose="020B0604020202020204"/>
              </a:rPr>
              <a:t>CV</a:t>
            </a:r>
            <a:r>
              <a:rPr lang="zh-CN" altLang="en-US" sz="4800">
                <a:latin typeface="Arial" panose="020B0604020202020204"/>
                <a:ea typeface="宋体" panose="02010600030101010101" pitchFamily="2" charset="-122"/>
                <a:cs typeface="Arial" panose="020B0604020202020204"/>
                <a:sym typeface="Arial" panose="020B0604020202020204"/>
              </a:rPr>
              <a:t>项目第五次汇报</a:t>
            </a:r>
            <a:endParaRPr lang="zh-CN" altLang="en-US" sz="4800">
              <a:latin typeface="Arial" panose="020B0604020202020204"/>
              <a:ea typeface="宋体" panose="02010600030101010101" pitchFamily="2" charset="-122"/>
              <a:cs typeface="Arial" panose="020B0604020202020204"/>
              <a:sym typeface="Arial" panose="020B0604020202020204"/>
            </a:endParaRPr>
          </a:p>
        </p:txBody>
      </p:sp>
      <p:sp>
        <p:nvSpPr>
          <p:cNvPr id="76803" name="Text Placeholder 18"/>
          <p:cNvSpPr>
            <a:spLocks noGrp="1"/>
          </p:cNvSpPr>
          <p:nvPr>
            <p:ph type="body" idx="11"/>
          </p:nvPr>
        </p:nvSpPr>
        <p:spPr>
          <a:xfrm>
            <a:off x="5833110" y="4430395"/>
            <a:ext cx="3439160" cy="1278890"/>
          </a:xfrm>
          <a:noFill/>
          <a:ln>
            <a:noFill/>
          </a:ln>
        </p:spPr>
        <p:txBody>
          <a:bodyPr/>
          <a:p>
            <a:pPr algn="l" eaLnBrk="1" hangingPunct="1">
              <a:buFont typeface="Arial" panose="020B0604020202020204"/>
              <a:buNone/>
            </a:pPr>
            <a:r>
              <a:rPr lang="zh-CN" altLang="en-AU" sz="2400">
                <a:solidFill>
                  <a:schemeClr val="bg1"/>
                </a:solidFill>
                <a:latin typeface="Arial Narrow" panose="020B0606020202030204"/>
                <a:ea typeface="宋体" panose="02010600030101010101" pitchFamily="2" charset="-122"/>
                <a:cs typeface="Arial" panose="020B0604020202020204"/>
                <a:sym typeface="Arial" panose="020B0604020202020204"/>
              </a:rPr>
              <a:t>汇报人：朱占宸</a:t>
            </a:r>
            <a:endParaRPr lang="zh-CN" altLang="en-AU" sz="2400">
              <a:solidFill>
                <a:schemeClr val="bg1"/>
              </a:solidFill>
              <a:latin typeface="Arial Narrow" panose="020B0606020202030204"/>
              <a:ea typeface="宋体" panose="02010600030101010101" pitchFamily="2" charset="-122"/>
              <a:cs typeface="Arial" panose="020B0604020202020204"/>
              <a:sym typeface="Arial" panose="020B0604020202020204"/>
            </a:endParaRPr>
          </a:p>
          <a:p>
            <a:pPr algn="l" eaLnBrk="1" hangingPunct="1">
              <a:buFont typeface="Arial" panose="020B0604020202020204"/>
              <a:buNone/>
            </a:pPr>
            <a:r>
              <a:rPr lang="zh-CN" altLang="en-AU" sz="2400" b="0">
                <a:solidFill>
                  <a:schemeClr val="bg1"/>
                </a:solidFill>
                <a:latin typeface="Arial Narrow" panose="020B0606020202030204"/>
                <a:ea typeface="宋体" panose="02010600030101010101" pitchFamily="2" charset="-122"/>
                <a:cs typeface="Arial" panose="020B0604020202020204"/>
                <a:sym typeface="Arial" panose="020B0604020202020204"/>
              </a:rPr>
              <a:t>日期：</a:t>
            </a:r>
            <a:r>
              <a:rPr lang="en-US" altLang="zh-CN" sz="2400" b="0">
                <a:solidFill>
                  <a:schemeClr val="bg1"/>
                </a:solidFill>
                <a:latin typeface="Arial Narrow" panose="020B0606020202030204"/>
                <a:ea typeface="宋体" panose="02010600030101010101" pitchFamily="2" charset="-122"/>
                <a:cs typeface="Arial" panose="020B0604020202020204"/>
                <a:sym typeface="Arial" panose="020B0604020202020204"/>
              </a:rPr>
              <a:t>2021.9.12</a:t>
            </a:r>
            <a:endParaRPr lang="en-US" altLang="zh-CN" sz="2400" b="0">
              <a:solidFill>
                <a:schemeClr val="bg1"/>
              </a:solidFill>
              <a:latin typeface="Arial Narrow" panose="020B0606020202030204"/>
              <a:ea typeface="宋体" panose="02010600030101010101" pitchFamily="2" charset="-122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  <p:transition spd="slow" advTm="28873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462915" y="403225"/>
            <a:ext cx="8747760" cy="70675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4000">
                <a:sym typeface="+mn-ea"/>
              </a:rPr>
              <a:t>3. </a:t>
            </a:r>
            <a:r>
              <a:rPr lang="zh-CN" altLang="en-US" sz="4000">
                <a:sym typeface="+mn-ea"/>
              </a:rPr>
              <a:t>去雾效果展示</a:t>
            </a:r>
            <a:endParaRPr lang="en-US" altLang="zh-CN" sz="40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4" name="图片 3" descr="90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2915" y="1825625"/>
            <a:ext cx="5701030" cy="3206750"/>
          </a:xfrm>
          <a:prstGeom prst="rect">
            <a:avLst/>
          </a:prstGeom>
        </p:spPr>
      </p:pic>
      <p:pic>
        <p:nvPicPr>
          <p:cNvPr id="5" name="图片 4" descr="904_haz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7905" y="1825625"/>
            <a:ext cx="5701030" cy="3206750"/>
          </a:xfrm>
          <a:prstGeom prst="rect">
            <a:avLst/>
          </a:prstGeom>
        </p:spPr>
      </p:pic>
      <p:pic>
        <p:nvPicPr>
          <p:cNvPr id="3" name="图片 2" descr="10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915" y="1825625"/>
            <a:ext cx="5701665" cy="3207385"/>
          </a:xfrm>
          <a:prstGeom prst="rect">
            <a:avLst/>
          </a:prstGeom>
        </p:spPr>
      </p:pic>
      <p:pic>
        <p:nvPicPr>
          <p:cNvPr id="6" name="图片 5" descr="1014_haz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3945" y="1825625"/>
            <a:ext cx="5614035" cy="315785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5189855" y="5748020"/>
            <a:ext cx="308546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/>
              <a:t>Low dust</a:t>
            </a:r>
            <a:endParaRPr lang="en-US" altLang="zh-CN" sz="2400" b="1"/>
          </a:p>
        </p:txBody>
      </p:sp>
    </p:spTree>
  </p:cSld>
  <p:clrMapOvr>
    <a:masterClrMapping/>
  </p:clrMapOvr>
  <p:transition spd="slow" advTm="19334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462915" y="403225"/>
            <a:ext cx="8747760" cy="70675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4000">
                <a:sym typeface="+mn-ea"/>
              </a:rPr>
              <a:t>3. </a:t>
            </a:r>
            <a:r>
              <a:rPr lang="zh-CN" altLang="en-US" sz="4000">
                <a:sym typeface="+mn-ea"/>
              </a:rPr>
              <a:t>去雾效果展示</a:t>
            </a:r>
            <a:endParaRPr lang="en-US" altLang="zh-CN" sz="40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4" name="图片 3" descr="90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2915" y="1825625"/>
            <a:ext cx="5701030" cy="3206750"/>
          </a:xfrm>
          <a:prstGeom prst="rect">
            <a:avLst/>
          </a:prstGeom>
        </p:spPr>
      </p:pic>
      <p:pic>
        <p:nvPicPr>
          <p:cNvPr id="5" name="图片 4" descr="904_haz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7905" y="1825625"/>
            <a:ext cx="5701030" cy="3206750"/>
          </a:xfrm>
          <a:prstGeom prst="rect">
            <a:avLst/>
          </a:prstGeom>
        </p:spPr>
      </p:pic>
      <p:pic>
        <p:nvPicPr>
          <p:cNvPr id="3" name="图片 2" descr="10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915" y="1825625"/>
            <a:ext cx="5701665" cy="3207385"/>
          </a:xfrm>
          <a:prstGeom prst="rect">
            <a:avLst/>
          </a:prstGeom>
        </p:spPr>
      </p:pic>
      <p:pic>
        <p:nvPicPr>
          <p:cNvPr id="6" name="图片 5" descr="1014_haz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3945" y="1825625"/>
            <a:ext cx="5614035" cy="315785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974590" y="5748020"/>
            <a:ext cx="330073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/>
              <a:t>Medium dust</a:t>
            </a:r>
            <a:endParaRPr lang="en-US" altLang="zh-CN" sz="2400" b="1"/>
          </a:p>
        </p:txBody>
      </p:sp>
      <p:pic>
        <p:nvPicPr>
          <p:cNvPr id="10" name="图片 9" descr="10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2915" y="1825625"/>
            <a:ext cx="5700395" cy="3206750"/>
          </a:xfrm>
          <a:prstGeom prst="rect">
            <a:avLst/>
          </a:prstGeom>
        </p:spPr>
      </p:pic>
      <p:pic>
        <p:nvPicPr>
          <p:cNvPr id="11" name="图片 10" descr="1018_haz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64580" y="1805940"/>
            <a:ext cx="5648960" cy="3177540"/>
          </a:xfrm>
          <a:prstGeom prst="rect">
            <a:avLst/>
          </a:prstGeom>
        </p:spPr>
      </p:pic>
    </p:spTree>
  </p:cSld>
  <p:clrMapOvr>
    <a:masterClrMapping/>
  </p:clrMapOvr>
  <p:transition spd="slow" advTm="19334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462915" y="403225"/>
            <a:ext cx="8747760" cy="70675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4000">
                <a:sym typeface="+mn-ea"/>
              </a:rPr>
              <a:t>3. </a:t>
            </a:r>
            <a:r>
              <a:rPr lang="zh-CN" altLang="en-US" sz="4000">
                <a:sym typeface="+mn-ea"/>
              </a:rPr>
              <a:t>去雾效果展示</a:t>
            </a:r>
            <a:endParaRPr lang="en-US" altLang="zh-CN" sz="40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4" name="图片 3" descr="90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2915" y="1825625"/>
            <a:ext cx="5701030" cy="3206750"/>
          </a:xfrm>
          <a:prstGeom prst="rect">
            <a:avLst/>
          </a:prstGeom>
        </p:spPr>
      </p:pic>
      <p:pic>
        <p:nvPicPr>
          <p:cNvPr id="5" name="图片 4" descr="904_haz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7905" y="1825625"/>
            <a:ext cx="5701030" cy="320675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189855" y="5748020"/>
            <a:ext cx="308546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/>
              <a:t>High dust</a:t>
            </a:r>
            <a:endParaRPr lang="en-US" altLang="zh-CN" sz="2400" b="1"/>
          </a:p>
        </p:txBody>
      </p:sp>
    </p:spTree>
  </p:cSld>
  <p:clrMapOvr>
    <a:masterClrMapping/>
  </p:clrMapOvr>
  <p:transition spd="slow" advTm="19334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462915" y="403225"/>
            <a:ext cx="8747760" cy="70675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4000">
                <a:sym typeface="+mn-ea"/>
              </a:rPr>
              <a:t>3. </a:t>
            </a:r>
            <a:r>
              <a:rPr lang="zh-CN" altLang="en-US" sz="4000">
                <a:sym typeface="+mn-ea"/>
              </a:rPr>
              <a:t>去雾效果展示</a:t>
            </a:r>
            <a:endParaRPr lang="en-US" altLang="zh-CN" sz="40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4" name="图片 3" descr="90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2915" y="1825625"/>
            <a:ext cx="5701030" cy="3206750"/>
          </a:xfrm>
          <a:prstGeom prst="rect">
            <a:avLst/>
          </a:prstGeom>
        </p:spPr>
      </p:pic>
      <p:pic>
        <p:nvPicPr>
          <p:cNvPr id="5" name="图片 4" descr="904_haz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7905" y="1825625"/>
            <a:ext cx="5701030" cy="3206750"/>
          </a:xfrm>
          <a:prstGeom prst="rect">
            <a:avLst/>
          </a:prstGeom>
        </p:spPr>
      </p:pic>
      <p:pic>
        <p:nvPicPr>
          <p:cNvPr id="6" name="图片 5" descr="109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915" y="1825625"/>
            <a:ext cx="5692140" cy="3202305"/>
          </a:xfrm>
          <a:prstGeom prst="rect">
            <a:avLst/>
          </a:prstGeom>
        </p:spPr>
      </p:pic>
      <p:pic>
        <p:nvPicPr>
          <p:cNvPr id="7" name="图片 6" descr="1093_haz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5055" y="1825625"/>
            <a:ext cx="5652770" cy="318008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5189855" y="5748020"/>
            <a:ext cx="308546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/>
              <a:t>High dust</a:t>
            </a:r>
            <a:endParaRPr lang="en-US" altLang="zh-CN" sz="2400" b="1"/>
          </a:p>
        </p:txBody>
      </p:sp>
    </p:spTree>
  </p:cSld>
  <p:clrMapOvr>
    <a:masterClrMapping/>
  </p:clrMapOvr>
  <p:transition spd="slow" advTm="19334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462915" y="403225"/>
            <a:ext cx="8747760" cy="70675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4000">
                <a:sym typeface="+mn-ea"/>
              </a:rPr>
              <a:t>3. </a:t>
            </a:r>
            <a:r>
              <a:rPr lang="zh-CN" altLang="en-US" sz="4000">
                <a:sym typeface="+mn-ea"/>
              </a:rPr>
              <a:t>去雾效果展示</a:t>
            </a:r>
            <a:endParaRPr lang="en-US" altLang="zh-CN" sz="40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4" name="图片 3" descr="90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2915" y="1825625"/>
            <a:ext cx="5701030" cy="3206750"/>
          </a:xfrm>
          <a:prstGeom prst="rect">
            <a:avLst/>
          </a:prstGeom>
        </p:spPr>
      </p:pic>
      <p:pic>
        <p:nvPicPr>
          <p:cNvPr id="5" name="图片 4" descr="904_haz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7905" y="1825625"/>
            <a:ext cx="5701030" cy="3206750"/>
          </a:xfrm>
          <a:prstGeom prst="rect">
            <a:avLst/>
          </a:prstGeom>
        </p:spPr>
      </p:pic>
      <p:pic>
        <p:nvPicPr>
          <p:cNvPr id="3" name="图片 2" descr="10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915" y="1825625"/>
            <a:ext cx="5701665" cy="3207385"/>
          </a:xfrm>
          <a:prstGeom prst="rect">
            <a:avLst/>
          </a:prstGeom>
        </p:spPr>
      </p:pic>
      <p:pic>
        <p:nvPicPr>
          <p:cNvPr id="6" name="图片 5" descr="1014_haz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3945" y="1825625"/>
            <a:ext cx="5614035" cy="3157855"/>
          </a:xfrm>
          <a:prstGeom prst="rect">
            <a:avLst/>
          </a:prstGeom>
        </p:spPr>
      </p:pic>
      <p:pic>
        <p:nvPicPr>
          <p:cNvPr id="7" name="图片 6" descr="126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2915" y="1825625"/>
            <a:ext cx="5701030" cy="3206750"/>
          </a:xfrm>
          <a:prstGeom prst="rect">
            <a:avLst/>
          </a:prstGeom>
        </p:spPr>
      </p:pic>
      <p:pic>
        <p:nvPicPr>
          <p:cNvPr id="8" name="图片 7" descr="1264_haz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7905" y="1825625"/>
            <a:ext cx="5680075" cy="319532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5189855" y="5748020"/>
            <a:ext cx="308546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/>
              <a:t>High dust</a:t>
            </a:r>
            <a:endParaRPr lang="en-US" altLang="zh-CN" sz="2400" b="1"/>
          </a:p>
        </p:txBody>
      </p:sp>
    </p:spTree>
  </p:cSld>
  <p:clrMapOvr>
    <a:masterClrMapping/>
  </p:clrMapOvr>
  <p:transition spd="slow" advTm="19334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462915" y="403225"/>
            <a:ext cx="8747760" cy="70675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4000">
                <a:sym typeface="+mn-ea"/>
              </a:rPr>
              <a:t>3. </a:t>
            </a:r>
            <a:r>
              <a:rPr lang="zh-CN" altLang="en-US" sz="4000">
                <a:sym typeface="+mn-ea"/>
              </a:rPr>
              <a:t>去雾效果展示</a:t>
            </a:r>
            <a:endParaRPr lang="en-US" altLang="zh-CN" sz="40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4" name="图片 3" descr="90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2915" y="1825625"/>
            <a:ext cx="5701030" cy="3206750"/>
          </a:xfrm>
          <a:prstGeom prst="rect">
            <a:avLst/>
          </a:prstGeom>
        </p:spPr>
      </p:pic>
      <p:pic>
        <p:nvPicPr>
          <p:cNvPr id="5" name="图片 4" descr="904_haz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7905" y="1825625"/>
            <a:ext cx="5701030" cy="3206750"/>
          </a:xfrm>
          <a:prstGeom prst="rect">
            <a:avLst/>
          </a:prstGeom>
        </p:spPr>
      </p:pic>
      <p:pic>
        <p:nvPicPr>
          <p:cNvPr id="3" name="图片 2" descr="10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915" y="1825625"/>
            <a:ext cx="5701665" cy="3207385"/>
          </a:xfrm>
          <a:prstGeom prst="rect">
            <a:avLst/>
          </a:prstGeom>
        </p:spPr>
      </p:pic>
      <p:pic>
        <p:nvPicPr>
          <p:cNvPr id="6" name="图片 5" descr="1014_haz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3945" y="1825625"/>
            <a:ext cx="5614035" cy="315785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5189855" y="5748020"/>
            <a:ext cx="308546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/>
              <a:t>High dust</a:t>
            </a:r>
            <a:endParaRPr lang="en-US" altLang="zh-CN" sz="2400" b="1"/>
          </a:p>
        </p:txBody>
      </p:sp>
    </p:spTree>
  </p:cSld>
  <p:clrMapOvr>
    <a:masterClrMapping/>
  </p:clrMapOvr>
  <p:transition spd="slow" advTm="19334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462915" y="403225"/>
            <a:ext cx="8747760" cy="70675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4000">
                <a:sym typeface="+mn-ea"/>
              </a:rPr>
              <a:t>3. </a:t>
            </a:r>
            <a:r>
              <a:rPr lang="zh-CN" altLang="en-US" sz="4000">
                <a:sym typeface="+mn-ea"/>
              </a:rPr>
              <a:t>去雾效果展示</a:t>
            </a:r>
            <a:endParaRPr lang="en-US" altLang="zh-CN" sz="40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4" name="图片 3" descr="90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2915" y="1825625"/>
            <a:ext cx="5701030" cy="3206750"/>
          </a:xfrm>
          <a:prstGeom prst="rect">
            <a:avLst/>
          </a:prstGeom>
        </p:spPr>
      </p:pic>
      <p:pic>
        <p:nvPicPr>
          <p:cNvPr id="5" name="图片 4" descr="904_haz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7905" y="1825625"/>
            <a:ext cx="5701030" cy="3206750"/>
          </a:xfrm>
          <a:prstGeom prst="rect">
            <a:avLst/>
          </a:prstGeom>
        </p:spPr>
      </p:pic>
      <p:pic>
        <p:nvPicPr>
          <p:cNvPr id="3" name="图片 2" descr="10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915" y="1825625"/>
            <a:ext cx="5701665" cy="3207385"/>
          </a:xfrm>
          <a:prstGeom prst="rect">
            <a:avLst/>
          </a:prstGeom>
        </p:spPr>
      </p:pic>
      <p:pic>
        <p:nvPicPr>
          <p:cNvPr id="6" name="图片 5" descr="1014_haz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3945" y="1825625"/>
            <a:ext cx="5614035" cy="3157855"/>
          </a:xfrm>
          <a:prstGeom prst="rect">
            <a:avLst/>
          </a:prstGeom>
        </p:spPr>
      </p:pic>
      <p:pic>
        <p:nvPicPr>
          <p:cNvPr id="7" name="图片 6" descr="140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2915" y="1825625"/>
            <a:ext cx="5701665" cy="3207385"/>
          </a:xfrm>
          <a:prstGeom prst="rect">
            <a:avLst/>
          </a:prstGeom>
        </p:spPr>
      </p:pic>
      <p:pic>
        <p:nvPicPr>
          <p:cNvPr id="8" name="图片 7" descr="1403_haz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63945" y="1825625"/>
            <a:ext cx="5612765" cy="315785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5189855" y="5748020"/>
            <a:ext cx="308546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/>
              <a:t>High dust</a:t>
            </a:r>
            <a:endParaRPr lang="en-US" altLang="zh-CN" sz="2400" b="1"/>
          </a:p>
        </p:txBody>
      </p:sp>
    </p:spTree>
  </p:cSld>
  <p:clrMapOvr>
    <a:masterClrMapping/>
  </p:clrMapOvr>
  <p:transition spd="slow" advTm="19334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683895" y="2569845"/>
            <a:ext cx="8747760" cy="70675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4000">
                <a:sym typeface="+mn-ea"/>
              </a:rPr>
              <a:t>3. </a:t>
            </a:r>
            <a:r>
              <a:rPr lang="zh-CN" altLang="en-US" sz="4000">
                <a:sym typeface="+mn-ea"/>
              </a:rPr>
              <a:t>去雾效果</a:t>
            </a:r>
            <a:r>
              <a:rPr lang="zh-CN" altLang="en-US" sz="4000">
                <a:sym typeface="+mn-ea"/>
              </a:rPr>
              <a:t>对比</a:t>
            </a:r>
            <a:r>
              <a:rPr lang="zh-CN" altLang="en-US" sz="4000">
                <a:sym typeface="+mn-ea"/>
              </a:rPr>
              <a:t>视频</a:t>
            </a:r>
            <a:endParaRPr lang="en-US" altLang="zh-CN" sz="40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  <p:transition spd="slow" advTm="19334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5190" y="2598738"/>
            <a:ext cx="7356475" cy="1111250"/>
          </a:xfrm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AU" sz="4800" b="0" i="0" u="none" strike="noStrike" kern="1200" cap="none" spc="0" normalizeH="0" baseline="0" noProof="0" dirty="0">
                <a:ln>
                  <a:noFill/>
                </a:ln>
                <a:solidFill>
                  <a:srgbClr val="016AAB"/>
                </a:solidFill>
                <a:effectLst/>
                <a:uLnTx/>
                <a:uFillTx/>
                <a:latin typeface="Arial Narrow" panose="020B0606020202030204" pitchFamily="34" charset="0"/>
                <a:ea typeface="+mj-ea"/>
                <a:cs typeface="+mj-cs"/>
              </a:rPr>
              <a:t>感谢聆听</a:t>
            </a:r>
            <a:r>
              <a:rPr kumimoji="0" lang="zh-CN" altLang="en-AU" sz="4000" b="0" i="0" u="none" strike="noStrike" kern="1200" cap="none" spc="0" normalizeH="0" baseline="0" noProof="0" dirty="0">
                <a:ln>
                  <a:noFill/>
                </a:ln>
                <a:solidFill>
                  <a:srgbClr val="016AAB"/>
                </a:solidFill>
                <a:effectLst/>
                <a:uLnTx/>
                <a:uFillTx/>
                <a:latin typeface="Arial Narrow" panose="020B0606020202030204" pitchFamily="34" charset="0"/>
                <a:ea typeface="+mj-ea"/>
                <a:cs typeface="+mj-cs"/>
              </a:rPr>
              <a:t>！</a:t>
            </a:r>
            <a:b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srgbClr val="016AAB"/>
                </a:solidFill>
                <a:effectLst/>
                <a:uLnTx/>
                <a:uFillTx/>
                <a:latin typeface="Arial Narrow" panose="020B0606020202030204" pitchFamily="34" charset="0"/>
                <a:ea typeface="+mj-ea"/>
                <a:cs typeface="+mj-cs"/>
              </a:rPr>
            </a:br>
            <a:endParaRPr kumimoji="0" lang="en-AU" sz="3030" b="0" i="0" u="none" strike="noStrike" kern="1200" cap="none" spc="0" normalizeH="0" baseline="0" noProof="0" dirty="0">
              <a:ln>
                <a:noFill/>
              </a:ln>
              <a:solidFill>
                <a:srgbClr val="016AAB"/>
              </a:solidFill>
              <a:effectLst/>
              <a:uLnTx/>
              <a:uFillTx/>
              <a:latin typeface="Arial Narrow" panose="020B0606020202030204" pitchFamily="34" charset="0"/>
              <a:ea typeface="+mj-ea"/>
              <a:cs typeface="+mj-cs"/>
            </a:endParaRPr>
          </a:p>
        </p:txBody>
      </p:sp>
    </p:spTree>
  </p:cSld>
  <p:clrMapOvr>
    <a:masterClrMapping/>
  </p:clrMapOvr>
  <p:transition spd="slow" advTm="7838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866775" y="275590"/>
            <a:ext cx="3608705" cy="70675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 sz="40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本周</a:t>
            </a:r>
            <a:r>
              <a:rPr lang="zh-CN" altLang="en-US" sz="40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进展</a:t>
            </a:r>
            <a:endParaRPr lang="zh-CN" altLang="en-US" sz="40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66775" y="2087880"/>
            <a:ext cx="8818880" cy="1938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4000"/>
              <a:t>1. </a:t>
            </a:r>
            <a:r>
              <a:rPr lang="zh-CN" altLang="en-US" sz="4000"/>
              <a:t>参数自适应优化（</a:t>
            </a:r>
            <a:r>
              <a:rPr lang="en-US" altLang="zh-CN" sz="4000"/>
              <a:t>min-score,top-k</a:t>
            </a:r>
            <a:r>
              <a:rPr lang="zh-CN" altLang="en-US" sz="4000"/>
              <a:t>）</a:t>
            </a:r>
            <a:endParaRPr lang="zh-CN" altLang="en-US" sz="4000"/>
          </a:p>
          <a:p>
            <a:r>
              <a:rPr lang="en-US" altLang="zh-CN" sz="4000"/>
              <a:t>2. </a:t>
            </a:r>
            <a:r>
              <a:rPr lang="zh-CN" altLang="en-US" sz="4000"/>
              <a:t>去雾方法</a:t>
            </a:r>
            <a:r>
              <a:rPr lang="zh-CN" altLang="en-US" sz="4000"/>
              <a:t>调研</a:t>
            </a:r>
            <a:endParaRPr lang="zh-CN" altLang="en-US" sz="4000"/>
          </a:p>
          <a:p>
            <a:r>
              <a:rPr lang="en-US" altLang="zh-CN" sz="4000"/>
              <a:t>3. </a:t>
            </a:r>
            <a:r>
              <a:rPr lang="zh-CN" altLang="en-US" sz="4000"/>
              <a:t>去雾效果</a:t>
            </a:r>
            <a:r>
              <a:rPr lang="zh-CN" altLang="en-US" sz="4000"/>
              <a:t>展示</a:t>
            </a:r>
            <a:endParaRPr lang="zh-CN" altLang="en-US" sz="4000"/>
          </a:p>
        </p:txBody>
      </p:sp>
    </p:spTree>
  </p:cSld>
  <p:clrMapOvr>
    <a:masterClrMapping/>
  </p:clrMapOvr>
  <p:transition spd="slow" advTm="19334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866775" y="275590"/>
            <a:ext cx="8747760" cy="70675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4000">
                <a:sym typeface="+mn-ea"/>
              </a:rPr>
              <a:t>1.</a:t>
            </a:r>
            <a:r>
              <a:rPr lang="zh-CN" altLang="en-US" sz="4000">
                <a:sym typeface="+mn-ea"/>
              </a:rPr>
              <a:t>参数自适应优化（</a:t>
            </a:r>
            <a:r>
              <a:rPr lang="en-US" altLang="zh-CN" sz="4000">
                <a:sym typeface="+mn-ea"/>
              </a:rPr>
              <a:t>min-score,top-k</a:t>
            </a:r>
            <a:r>
              <a:rPr lang="zh-CN" altLang="en-US" sz="4000">
                <a:sym typeface="+mn-ea"/>
              </a:rPr>
              <a:t>）</a:t>
            </a:r>
            <a:endParaRPr lang="en-US" altLang="zh-CN" sz="40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3" name="表格 2"/>
          <p:cNvGraphicFramePr/>
          <p:nvPr>
            <p:custDataLst>
              <p:tags r:id="rId1"/>
            </p:custDataLst>
          </p:nvPr>
        </p:nvGraphicFramePr>
        <p:xfrm>
          <a:off x="2656205" y="1381760"/>
          <a:ext cx="6879590" cy="40951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1015"/>
                <a:gridCol w="1999615"/>
                <a:gridCol w="1640840"/>
                <a:gridCol w="2738120"/>
              </a:tblGrid>
              <a:tr h="354965"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800" b="0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800" b="0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Accuracy</a:t>
                      </a:r>
                      <a:endParaRPr lang="en-US" altLang="en-US" sz="1800" b="1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</a:tcPr>
                </a:tc>
              </a:tr>
              <a:tr h="467360"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800" b="0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800" b="0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Original</a:t>
                      </a:r>
                      <a:endParaRPr lang="en-US" altLang="en-US" sz="1800" b="1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E1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Parameter adaptive</a:t>
                      </a:r>
                      <a:endParaRPr lang="en-US" altLang="en-US" sz="1800" b="1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FDA"/>
                    </a:solidFill>
                  </a:tcPr>
                </a:tc>
              </a:tr>
              <a:tr h="46799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1</a:t>
                      </a:r>
                      <a:endParaRPr lang="en-US" altLang="en-US" sz="1800" b="1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lifted truck</a:t>
                      </a:r>
                      <a:endParaRPr lang="en-US" altLang="en-US" sz="1800" b="1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0.905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E1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0.905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FDA"/>
                    </a:solidFill>
                  </a:tcPr>
                </a:tc>
              </a:tr>
              <a:tr h="46736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2</a:t>
                      </a:r>
                      <a:endParaRPr lang="en-US" altLang="en-US" sz="1800" b="1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truck</a:t>
                      </a:r>
                      <a:endParaRPr lang="en-US" altLang="en-US" sz="1800" b="1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0.907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E1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0.906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FDA"/>
                    </a:solidFill>
                  </a:tcPr>
                </a:tc>
              </a:tr>
              <a:tr h="46736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3</a:t>
                      </a:r>
                      <a:endParaRPr lang="en-US" altLang="en-US" sz="1800" b="1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opened grab</a:t>
                      </a:r>
                      <a:endParaRPr lang="en-US" altLang="en-US" sz="1800" b="1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0.809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E1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0.812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FDA"/>
                    </a:solidFill>
                  </a:tcPr>
                </a:tc>
              </a:tr>
              <a:tr h="46736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4</a:t>
                      </a:r>
                      <a:endParaRPr lang="en-US" altLang="en-US" sz="1800" b="1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closed grab</a:t>
                      </a:r>
                      <a:endParaRPr lang="en-US" altLang="en-US" sz="1800" b="1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0.698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E1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0.702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FDA"/>
                    </a:solidFill>
                  </a:tcPr>
                </a:tc>
              </a:tr>
              <a:tr h="46799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5</a:t>
                      </a:r>
                      <a:endParaRPr lang="en-US" altLang="en-US" sz="1800" b="1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low dust</a:t>
                      </a:r>
                      <a:endParaRPr lang="en-US" altLang="en-US" sz="1800" b="1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0.738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E1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0.759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FDA"/>
                    </a:solidFill>
                  </a:tcPr>
                </a:tc>
              </a:tr>
              <a:tr h="46736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6</a:t>
                      </a:r>
                      <a:endParaRPr lang="en-US" altLang="en-US" sz="1800" b="1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medium dust</a:t>
                      </a:r>
                      <a:endParaRPr lang="en-US" altLang="en-US" sz="1800" b="1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0.669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E1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0.674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FDA"/>
                    </a:solidFill>
                  </a:tcPr>
                </a:tc>
              </a:tr>
              <a:tr h="46736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7</a:t>
                      </a:r>
                      <a:endParaRPr lang="en-US" altLang="en-US" sz="1800" b="1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high dust</a:t>
                      </a:r>
                      <a:endParaRPr lang="en-US" altLang="en-US" sz="1800" b="1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0.626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E1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0.635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FDA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 spd="slow" advTm="19334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866775" y="275590"/>
            <a:ext cx="8782685" cy="70675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4000">
                <a:sym typeface="+mn-ea"/>
              </a:rPr>
              <a:t>2. </a:t>
            </a:r>
            <a:r>
              <a:rPr lang="zh-CN" altLang="en-US" sz="4000">
                <a:sym typeface="+mn-ea"/>
              </a:rPr>
              <a:t>去雾方法调研（</a:t>
            </a:r>
            <a:r>
              <a:rPr lang="en-US" altLang="zh-CN" sz="4000">
                <a:sym typeface="+mn-ea"/>
              </a:rPr>
              <a:t>learning-based</a:t>
            </a:r>
            <a:r>
              <a:rPr lang="zh-CN" altLang="en-US" sz="4000">
                <a:sym typeface="+mn-ea"/>
              </a:rPr>
              <a:t>）</a:t>
            </a:r>
            <a:endParaRPr lang="en-US" altLang="zh-CN" sz="40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25450" y="1410970"/>
            <a:ext cx="11194415" cy="373888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223385" y="982345"/>
            <a:ext cx="319659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3200">
                <a:sym typeface="+mn-ea"/>
              </a:rPr>
              <a:t>AECR-Net</a:t>
            </a:r>
            <a:endParaRPr lang="en-US" altLang="zh-CN" sz="3200"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313815" y="5328285"/>
            <a:ext cx="793242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/>
              <a:t>Advantage:</a:t>
            </a:r>
            <a:endParaRPr lang="en-US" altLang="zh-CN" sz="2400"/>
          </a:p>
          <a:p>
            <a:r>
              <a:rPr lang="en-US" altLang="zh-CN" sz="2400"/>
              <a:t>1. </a:t>
            </a:r>
            <a:r>
              <a:rPr lang="zh-CN" altLang="en-US" sz="2400"/>
              <a:t>使用类自编码器的网络结构减少参数规模</a:t>
            </a:r>
            <a:endParaRPr lang="zh-CN" altLang="en-US" sz="2400"/>
          </a:p>
          <a:p>
            <a:r>
              <a:rPr lang="en-US" altLang="zh-CN" sz="2400"/>
              <a:t>2. </a:t>
            </a:r>
            <a:r>
              <a:rPr lang="zh-CN" altLang="en-US" sz="2400"/>
              <a:t>用对比学习的思想做对比正则化，防止图片去雾后失真</a:t>
            </a:r>
            <a:endParaRPr lang="zh-CN" altLang="en-US" sz="2400"/>
          </a:p>
        </p:txBody>
      </p:sp>
    </p:spTree>
  </p:cSld>
  <p:clrMapOvr>
    <a:masterClrMapping/>
  </p:clrMapOvr>
  <p:transition spd="slow" advTm="19334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866775" y="275590"/>
            <a:ext cx="4983480" cy="70675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4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Autoenconder-like</a:t>
            </a:r>
            <a:endParaRPr lang="en-US" altLang="zh-CN" sz="40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9590" y="1571625"/>
            <a:ext cx="5838825" cy="371475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39585" y="1692275"/>
            <a:ext cx="4747895" cy="181483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2800"/>
              <a:t>1. Downsampling</a:t>
            </a:r>
            <a:endParaRPr lang="en-US" altLang="zh-CN" sz="2800"/>
          </a:p>
          <a:p>
            <a:pPr algn="l"/>
            <a:r>
              <a:rPr lang="en-US" altLang="zh-CN" sz="2800"/>
              <a:t>2. FA Block(FFA-Net)</a:t>
            </a:r>
            <a:endParaRPr lang="en-US" altLang="zh-CN" sz="2800"/>
          </a:p>
          <a:p>
            <a:pPr marL="457200" lvl="1" indent="0" algn="l">
              <a:buNone/>
            </a:pPr>
            <a:r>
              <a:rPr lang="zh-CN" altLang="en-US" sz="2800">
                <a:solidFill>
                  <a:srgbClr val="000000"/>
                </a:solidFill>
              </a:rPr>
              <a:t>由</a:t>
            </a:r>
            <a:r>
              <a:rPr lang="en-US" altLang="zh-CN" sz="2800">
                <a:solidFill>
                  <a:srgbClr val="000000"/>
                </a:solidFill>
              </a:rPr>
              <a:t>CA+PA</a:t>
            </a:r>
            <a:r>
              <a:rPr lang="zh-CN" altLang="en-US" sz="2800">
                <a:solidFill>
                  <a:srgbClr val="000000"/>
                </a:solidFill>
              </a:rPr>
              <a:t>构成</a:t>
            </a:r>
            <a:endParaRPr lang="en-US" altLang="zh-CN" sz="2800">
              <a:solidFill>
                <a:srgbClr val="000000"/>
              </a:solidFill>
            </a:endParaRPr>
          </a:p>
          <a:p>
            <a:pPr marL="457200" lvl="1" indent="0" algn="l">
              <a:buNone/>
            </a:pPr>
            <a:r>
              <a:rPr lang="zh-CN" altLang="en-US" sz="2800">
                <a:solidFill>
                  <a:srgbClr val="000000"/>
                </a:solidFill>
              </a:rPr>
              <a:t>对</a:t>
            </a:r>
            <a:r>
              <a:rPr lang="en-US" altLang="zh-CN" sz="2800">
                <a:sym typeface="+mn-ea"/>
              </a:rPr>
              <a:t>channel</a:t>
            </a:r>
            <a:r>
              <a:rPr lang="zh-CN" altLang="en-US" sz="2800">
                <a:sym typeface="+mn-ea"/>
              </a:rPr>
              <a:t>与</a:t>
            </a:r>
            <a:r>
              <a:rPr lang="en-US" altLang="zh-CN" sz="2800">
                <a:solidFill>
                  <a:srgbClr val="000000"/>
                </a:solidFill>
              </a:rPr>
              <a:t>pixel</a:t>
            </a:r>
            <a:r>
              <a:rPr lang="zh-CN" altLang="en-US" sz="2800">
                <a:solidFill>
                  <a:srgbClr val="000000"/>
                </a:solidFill>
              </a:rPr>
              <a:t>分开</a:t>
            </a:r>
            <a:r>
              <a:rPr lang="zh-CN" altLang="en-US" sz="2800">
                <a:solidFill>
                  <a:srgbClr val="000000"/>
                </a:solidFill>
              </a:rPr>
              <a:t>学习</a:t>
            </a:r>
            <a:endParaRPr lang="zh-CN" altLang="en-US" sz="2800">
              <a:solidFill>
                <a:srgbClr val="000000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3550" y="3507105"/>
            <a:ext cx="4800600" cy="3131820"/>
          </a:xfrm>
          <a:prstGeom prst="rect">
            <a:avLst/>
          </a:prstGeom>
        </p:spPr>
      </p:pic>
    </p:spTree>
  </p:cSld>
  <p:clrMapOvr>
    <a:masterClrMapping/>
  </p:clrMapOvr>
  <p:transition spd="slow" advTm="19334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866775" y="275590"/>
            <a:ext cx="5885815" cy="70675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40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Feature attention</a:t>
            </a:r>
            <a:endParaRPr lang="en-US" altLang="zh-CN" sz="40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8510" y="982345"/>
            <a:ext cx="7915910" cy="298259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145" y="3912870"/>
            <a:ext cx="7915275" cy="2714625"/>
          </a:xfrm>
          <a:prstGeom prst="rect">
            <a:avLst/>
          </a:prstGeom>
        </p:spPr>
      </p:pic>
      <p:sp>
        <p:nvSpPr>
          <p:cNvPr id="8" name="下箭头 7"/>
          <p:cNvSpPr/>
          <p:nvPr/>
        </p:nvSpPr>
        <p:spPr>
          <a:xfrm>
            <a:off x="5422265" y="4718050"/>
            <a:ext cx="264160" cy="386080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下箭头 8"/>
          <p:cNvSpPr/>
          <p:nvPr/>
        </p:nvSpPr>
        <p:spPr>
          <a:xfrm>
            <a:off x="4784090" y="5343525"/>
            <a:ext cx="264160" cy="386080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ransition spd="slow" advTm="19334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866775" y="275590"/>
            <a:ext cx="5241290" cy="70675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4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Mix up module</a:t>
            </a:r>
            <a:endParaRPr lang="en-US" altLang="zh-CN" sz="40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810375" y="2147570"/>
            <a:ext cx="481076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/>
              <a:t>作用：浅层与深层的特征混合</a:t>
            </a:r>
            <a:endParaRPr lang="zh-CN" altLang="en-US" sz="3200" b="1"/>
          </a:p>
          <a:p>
            <a:r>
              <a:rPr lang="zh-CN" altLang="en-US" sz="3200" b="1"/>
              <a:t>（与</a:t>
            </a:r>
            <a:r>
              <a:rPr lang="en-US" altLang="zh-CN" sz="3200" b="1"/>
              <a:t>SSD</a:t>
            </a:r>
            <a:r>
              <a:rPr lang="zh-CN" altLang="en-US" sz="3200" b="1"/>
              <a:t>模型思想</a:t>
            </a:r>
            <a:r>
              <a:rPr lang="zh-CN" altLang="en-US" sz="3200" b="1"/>
              <a:t>相似）</a:t>
            </a:r>
            <a:endParaRPr lang="zh-CN" altLang="en-US" sz="3200" b="1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8325" y="1571625"/>
            <a:ext cx="5838825" cy="3714750"/>
          </a:xfrm>
          <a:prstGeom prst="rect">
            <a:avLst/>
          </a:prstGeom>
        </p:spPr>
      </p:pic>
    </p:spTree>
  </p:cSld>
  <p:clrMapOvr>
    <a:masterClrMapping/>
  </p:clrMapOvr>
  <p:transition spd="slow" advTm="19334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866775" y="275590"/>
            <a:ext cx="9812655" cy="70675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4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DFE</a:t>
            </a:r>
            <a:r>
              <a:rPr lang="zh-CN" altLang="en-US" sz="4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（</a:t>
            </a:r>
            <a:r>
              <a:rPr lang="en-US" altLang="zh-CN" sz="4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Dynamic feature enhancement</a:t>
            </a:r>
            <a:r>
              <a:rPr lang="zh-CN" altLang="en-US" sz="4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）</a:t>
            </a:r>
            <a:r>
              <a:rPr lang="en-US" altLang="zh-CN" sz="4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endParaRPr lang="en-US" altLang="zh-CN" sz="40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03875" y="1438275"/>
            <a:ext cx="6296025" cy="212407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027430" y="911860"/>
            <a:ext cx="824674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 b="1"/>
              <a:t>形变卷积</a:t>
            </a:r>
            <a:endParaRPr lang="zh-CN" altLang="en-US" sz="2400" b="1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90" y="1438275"/>
            <a:ext cx="5383530" cy="336105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711200" y="5069840"/>
            <a:ext cx="1033018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/>
              <a:t>1. </a:t>
            </a:r>
            <a:r>
              <a:rPr lang="zh-CN" altLang="en-US" sz="2400"/>
              <a:t>对输入</a:t>
            </a:r>
            <a:r>
              <a:rPr lang="en-US" altLang="zh-CN" sz="2400"/>
              <a:t>feature map </a:t>
            </a:r>
            <a:r>
              <a:rPr lang="zh-CN" altLang="en-US" sz="2400"/>
              <a:t>进行卷积（第一个卷积核）</a:t>
            </a:r>
            <a:r>
              <a:rPr lang="en-US" altLang="zh-CN" sz="2400"/>
              <a:t> </a:t>
            </a:r>
            <a:r>
              <a:rPr lang="zh-CN" altLang="en-US" sz="2400"/>
              <a:t>得到</a:t>
            </a:r>
            <a:r>
              <a:rPr lang="en-US" altLang="zh-CN" sz="2400"/>
              <a:t> </a:t>
            </a:r>
            <a:r>
              <a:rPr lang="zh-CN" altLang="en-US" sz="2400"/>
              <a:t>每个特征点的偏置量（△x，△y）</a:t>
            </a:r>
            <a:endParaRPr lang="zh-CN" altLang="en-US" sz="2400"/>
          </a:p>
          <a:p>
            <a:r>
              <a:rPr lang="en-US" altLang="zh-CN" sz="2400"/>
              <a:t>2. </a:t>
            </a:r>
            <a:r>
              <a:rPr lang="zh-CN" altLang="en-US" sz="2400"/>
              <a:t>将原图与偏移量相加得到新</a:t>
            </a:r>
            <a:r>
              <a:rPr lang="en-US" altLang="zh-CN" sz="2400">
                <a:sym typeface="+mn-ea"/>
              </a:rPr>
              <a:t>feature map</a:t>
            </a:r>
            <a:endParaRPr lang="en-US" altLang="zh-CN" sz="2400">
              <a:sym typeface="+mn-ea"/>
            </a:endParaRPr>
          </a:p>
          <a:p>
            <a:r>
              <a:rPr lang="en-US" altLang="zh-CN" sz="2400"/>
              <a:t>3. </a:t>
            </a:r>
            <a:r>
              <a:rPr lang="zh-CN" altLang="en-US" sz="2400"/>
              <a:t>对新</a:t>
            </a:r>
            <a:r>
              <a:rPr lang="en-US" altLang="zh-CN" sz="2400"/>
              <a:t> feature map </a:t>
            </a:r>
            <a:r>
              <a:rPr lang="zh-CN" altLang="en-US" sz="2400"/>
              <a:t>进行卷积（第二个卷积核）</a:t>
            </a:r>
            <a:endParaRPr lang="zh-CN" altLang="en-US" sz="2400"/>
          </a:p>
        </p:txBody>
      </p:sp>
    </p:spTree>
  </p:cSld>
  <p:clrMapOvr>
    <a:masterClrMapping/>
  </p:clrMapOvr>
  <p:transition spd="slow" advTm="19334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814705" y="275590"/>
            <a:ext cx="7510145" cy="70675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4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</a:t>
            </a:r>
            <a:r>
              <a:rPr lang="en-US" altLang="zh-CN" sz="4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ontrastive regularization</a:t>
            </a:r>
            <a:endParaRPr lang="en-US" altLang="zh-CN" sz="40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675120" y="3067685"/>
            <a:ext cx="164973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L1 loss</a:t>
            </a:r>
            <a:endParaRPr lang="zh-CN" altLang="en-US" sz="240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6775" y="1285875"/>
            <a:ext cx="4619625" cy="37528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3115" y="1551305"/>
            <a:ext cx="5619750" cy="78105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8401685" y="3067685"/>
            <a:ext cx="3416935" cy="1568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/>
              <a:t>φ(I, w)</a:t>
            </a:r>
            <a:r>
              <a:rPr lang="en-US" altLang="zh-CN" sz="2400"/>
              <a:t>: restored image</a:t>
            </a:r>
            <a:endParaRPr lang="en-US" altLang="zh-CN" sz="2400"/>
          </a:p>
          <a:p>
            <a:r>
              <a:rPr lang="en-US" altLang="zh-CN" sz="2400"/>
              <a:t>J: clear image</a:t>
            </a:r>
            <a:endParaRPr lang="en-US" altLang="zh-CN" sz="2400"/>
          </a:p>
          <a:p>
            <a:r>
              <a:rPr lang="en-US" altLang="zh-CN" sz="2400"/>
              <a:t>I: hazy image</a:t>
            </a:r>
            <a:endParaRPr lang="en-US" altLang="zh-CN" sz="2400"/>
          </a:p>
          <a:p>
            <a:r>
              <a:rPr lang="en-US" altLang="zh-CN" sz="2400"/>
              <a:t>β: learning rate</a:t>
            </a:r>
            <a:endParaRPr lang="en-US" altLang="zh-CN" sz="2400"/>
          </a:p>
        </p:txBody>
      </p:sp>
      <p:sp>
        <p:nvSpPr>
          <p:cNvPr id="8" name="上箭头 7"/>
          <p:cNvSpPr/>
          <p:nvPr/>
        </p:nvSpPr>
        <p:spPr>
          <a:xfrm>
            <a:off x="6943090" y="2259330"/>
            <a:ext cx="485775" cy="59309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上箭头 8"/>
          <p:cNvSpPr/>
          <p:nvPr/>
        </p:nvSpPr>
        <p:spPr>
          <a:xfrm>
            <a:off x="9605645" y="2332355"/>
            <a:ext cx="485775" cy="59309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ransition spd="slow" advTm="19334"/>
</p:sld>
</file>

<file path=ppt/tags/tag1.xml><?xml version="1.0" encoding="utf-8"?>
<p:tagLst xmlns:p="http://schemas.openxmlformats.org/presentationml/2006/main">
  <p:tag name="KSO_WM_UNIT_TABLE_BEAUTIFY" val="smartTable{771e2b5a-482f-44ad-957c-ec3ebab9542c}"/>
  <p:tag name="TABLE_ENDDRAG_ORIGIN_RECT" val="541*322"/>
  <p:tag name="TABLE_ENDDRAG_RECT" val="282*45*541*322"/>
</p:tagLst>
</file>

<file path=ppt/tags/tag2.xml><?xml version="1.0" encoding="utf-8"?>
<p:tagLst xmlns:p="http://schemas.openxmlformats.org/presentationml/2006/main">
  <p:tag name="KSO_WM_UNIT_PLACING_PICTURE_USER_VIEWPORT" val="{&quot;height&quot;:5280,&quot;width&quot;:15810}"/>
</p:tagLst>
</file>

<file path=ppt/theme/_rels/them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theme/_rels/them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theme/_rels/them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theme/_rels/them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theme/_rels/them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theme/_rels/them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theme/_rels/them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theme/_rels/them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theme/_rels/them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theme/_rels/them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theme/_rels/them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theme/_rels/them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theme/_rels/them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theme/_rels/them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theme/_rels/them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theme/_rels/them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theme/_rels/them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theme/_rels/them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theme/_rels/them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theme/_rels/them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theme/_rels/them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theme/_rels/them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theme/_rels/them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theme/_rels/them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theme/_rels/them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theme/_rels/them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theme/_rels/them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theme/_rels/them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theme/_rels/them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theme/_rels/them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theme/_rels/them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theme/_rels/them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theme/_rels/them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theme/_rels/them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theme/_rels/them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theme/_rels/them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theme/_rels/them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theme/_rels/them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theme/_rels/them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theme/_rels/them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theme/_rels/them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theme/_rels/them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theme/_rels/them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theme/theme1.xml><?xml version="1.0" encoding="utf-8"?>
<a:theme xmlns:a="http://schemas.openxmlformats.org/drawingml/2006/main" name="Cover Pag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5_Monash white BG - Arial Narrow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6_Monash white BG - Arial Narrow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7_Monash white BG - Arial Narrow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8_Monash white BG - Arial Narrow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4.xml><?xml version="1.0" encoding="utf-8"?>
<a:theme xmlns:a="http://schemas.openxmlformats.org/drawingml/2006/main" name="9_Monash white BG - Arial Narrow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5.xml><?xml version="1.0" encoding="utf-8"?>
<a:theme xmlns:a="http://schemas.openxmlformats.org/drawingml/2006/main" name="10_Monash white BG - Arial Narrow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6.xml><?xml version="1.0" encoding="utf-8"?>
<a:theme xmlns:a="http://schemas.openxmlformats.org/drawingml/2006/main" name="11_Monash white BG - Arial Narrow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7.xml><?xml version="1.0" encoding="utf-8"?>
<a:theme xmlns:a="http://schemas.openxmlformats.org/drawingml/2006/main" name="12_Monash white BG - Arial Narrow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8.xml><?xml version="1.0" encoding="utf-8"?>
<a:theme xmlns:a="http://schemas.openxmlformats.org/drawingml/2006/main" name="13_Monash white BG - Arial Narrow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9.xml><?xml version="1.0" encoding="utf-8"?>
<a:theme xmlns:a="http://schemas.openxmlformats.org/drawingml/2006/main" name="14_Monash white BG - Arial Narrow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0.xml><?xml version="1.0" encoding="utf-8"?>
<a:theme xmlns:a="http://schemas.openxmlformats.org/drawingml/2006/main" name="15_Monash white BG - Arial Narrow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1.xml><?xml version="1.0" encoding="utf-8"?>
<a:theme xmlns:a="http://schemas.openxmlformats.org/drawingml/2006/main" name="16_Monash white BG - Arial Narrow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2.xml><?xml version="1.0" encoding="utf-8"?>
<a:theme xmlns:a="http://schemas.openxmlformats.org/drawingml/2006/main" name="17_Monash white BG - Arial Narrow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3.xml><?xml version="1.0" encoding="utf-8"?>
<a:theme xmlns:a="http://schemas.openxmlformats.org/drawingml/2006/main" name="18_Monash white BG - Arial Narrow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4.xml><?xml version="1.0" encoding="utf-8"?>
<a:theme xmlns:a="http://schemas.openxmlformats.org/drawingml/2006/main" name="19_Monash white BG - Arial Narrow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5.xml><?xml version="1.0" encoding="utf-8"?>
<a:theme xmlns:a="http://schemas.openxmlformats.org/drawingml/2006/main" name="20_Monash white BG - Arial Narrow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6.xml><?xml version="1.0" encoding="utf-8"?>
<a:theme xmlns:a="http://schemas.openxmlformats.org/drawingml/2006/main" name="21_Monash white BG - Arial Narrow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7.xml><?xml version="1.0" encoding="utf-8"?>
<a:theme xmlns:a="http://schemas.openxmlformats.org/drawingml/2006/main" name="22_Monash white BG - Arial Narrow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8.xml><?xml version="1.0" encoding="utf-8"?>
<a:theme xmlns:a="http://schemas.openxmlformats.org/drawingml/2006/main" name="23_Monash white BG - Arial Narrow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9.xml><?xml version="1.0" encoding="utf-8"?>
<a:theme xmlns:a="http://schemas.openxmlformats.org/drawingml/2006/main" name="24_Monash white BG - Arial Narrow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Monash white BG - Arial Narrow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0.xml><?xml version="1.0" encoding="utf-8"?>
<a:theme xmlns:a="http://schemas.openxmlformats.org/drawingml/2006/main" name="25_Monash white BG - Arial Narrow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1.xml><?xml version="1.0" encoding="utf-8"?>
<a:theme xmlns:a="http://schemas.openxmlformats.org/drawingml/2006/main" name="26_Monash white BG - Arial Narrow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2.xml><?xml version="1.0" encoding="utf-8"?>
<a:theme xmlns:a="http://schemas.openxmlformats.org/drawingml/2006/main" name="27_Monash white BG - Arial Narrow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3.xml><?xml version="1.0" encoding="utf-8"?>
<a:theme xmlns:a="http://schemas.openxmlformats.org/drawingml/2006/main" name="28_Monash white BG - Arial Narrow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4.xml><?xml version="1.0" encoding="utf-8"?>
<a:theme xmlns:a="http://schemas.openxmlformats.org/drawingml/2006/main" name="29_Monash white BG - Arial Narrow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5.xml><?xml version="1.0" encoding="utf-8"?>
<a:theme xmlns:a="http://schemas.openxmlformats.org/drawingml/2006/main" name="30_Monash white BG - Arial Narrow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6.xml><?xml version="1.0" encoding="utf-8"?>
<a:theme xmlns:a="http://schemas.openxmlformats.org/drawingml/2006/main" name="31_Monash white BG - Arial Narrow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7.xml><?xml version="1.0" encoding="utf-8"?>
<a:theme xmlns:a="http://schemas.openxmlformats.org/drawingml/2006/main" name="32_Monash white BG - Arial Narrow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8.xml><?xml version="1.0" encoding="utf-8"?>
<a:theme xmlns:a="http://schemas.openxmlformats.org/drawingml/2006/main" name="33_Monash white BG - Arial Narrow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9.xml><?xml version="1.0" encoding="utf-8"?>
<a:theme xmlns:a="http://schemas.openxmlformats.org/drawingml/2006/main" name="34_Monash white BG - Arial Narrow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Monash white BG - Arial Narrow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0.xml><?xml version="1.0" encoding="utf-8"?>
<a:theme xmlns:a="http://schemas.openxmlformats.org/drawingml/2006/main" name="35_Monash white BG - Arial Narrow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1.xml><?xml version="1.0" encoding="utf-8"?>
<a:theme xmlns:a="http://schemas.openxmlformats.org/drawingml/2006/main" name="36_Monash white BG - Arial Narrow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2.xml><?xml version="1.0" encoding="utf-8"?>
<a:theme xmlns:a="http://schemas.openxmlformats.org/drawingml/2006/main" name="37_Monash white BG - Arial Narrow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3.xml><?xml version="1.0" encoding="utf-8"?>
<a:theme xmlns:a="http://schemas.openxmlformats.org/drawingml/2006/main" name="38_Monash white BG - Arial Narrow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4.xml><?xml version="1.0" encoding="utf-8"?>
<a:theme xmlns:a="http://schemas.openxmlformats.org/drawingml/2006/main" name="39_Monash white BG - Arial Narrow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5.xml><?xml version="1.0" encoding="utf-8"?>
<a:theme xmlns:a="http://schemas.openxmlformats.org/drawingml/2006/main" name="40_Monash white BG - Arial Narrow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6.xml><?xml version="1.0" encoding="utf-8"?>
<a:theme xmlns:a="http://schemas.openxmlformats.org/drawingml/2006/main" name="41_Monash white BG - Arial Narrow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7.xml><?xml version="1.0" encoding="utf-8"?>
<a:theme xmlns:a="http://schemas.openxmlformats.org/drawingml/2006/main" name="42_Monash white BG - Arial Narrow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8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Monash white BG - Calibri Light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Monash white BG - Calibri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1_Beamer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3_Monash white BG - Arial Narrow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4_Monash white BG - Arial Narrow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901</Words>
  <Application>WPS 演示</Application>
  <PresentationFormat/>
  <Paragraphs>148</Paragraphs>
  <Slides>18</Slides>
  <Notes>12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47</vt:i4>
      </vt:variant>
      <vt:variant>
        <vt:lpstr>幻灯片标题</vt:lpstr>
      </vt:variant>
      <vt:variant>
        <vt:i4>18</vt:i4>
      </vt:variant>
    </vt:vector>
  </HeadingPairs>
  <TitlesOfParts>
    <vt:vector size="84" baseType="lpstr">
      <vt:lpstr>Arial</vt:lpstr>
      <vt:lpstr>宋体</vt:lpstr>
      <vt:lpstr>Wingdings</vt:lpstr>
      <vt:lpstr>Arial</vt:lpstr>
      <vt:lpstr>Calibri</vt:lpstr>
      <vt:lpstr>Arial Narrow</vt:lpstr>
      <vt:lpstr>Calibri Light</vt:lpstr>
      <vt:lpstr>Arial Narrow</vt:lpstr>
      <vt:lpstr>Tw Cen MT</vt:lpstr>
      <vt:lpstr>Wingdings 2</vt:lpstr>
      <vt:lpstr>Wingdings</vt:lpstr>
      <vt:lpstr>MS PGothic</vt:lpstr>
      <vt:lpstr>Courier New</vt:lpstr>
      <vt:lpstr>Calibri</vt:lpstr>
      <vt:lpstr>Century Gothic</vt:lpstr>
      <vt:lpstr>微软雅黑</vt:lpstr>
      <vt:lpstr>Arial Unicode MS</vt:lpstr>
      <vt:lpstr>华文仿宋</vt:lpstr>
      <vt:lpstr>Times New Roman</vt:lpstr>
      <vt:lpstr>Cover Page</vt:lpstr>
      <vt:lpstr>Custom Design</vt:lpstr>
      <vt:lpstr>2_Monash white BG - Arial Narrow</vt:lpstr>
      <vt:lpstr>1_Monash white BG - Arial Narrow</vt:lpstr>
      <vt:lpstr>Monash white BG - Calibri Light</vt:lpstr>
      <vt:lpstr>Monash white BG - Calibri</vt:lpstr>
      <vt:lpstr>1_Beamer</vt:lpstr>
      <vt:lpstr>3_Monash white BG - Arial Narrow</vt:lpstr>
      <vt:lpstr>4_Monash white BG - Arial Narrow</vt:lpstr>
      <vt:lpstr>5_Monash white BG - Arial Narrow</vt:lpstr>
      <vt:lpstr>6_Monash white BG - Arial Narrow</vt:lpstr>
      <vt:lpstr>7_Monash white BG - Arial Narrow</vt:lpstr>
      <vt:lpstr>8_Monash white BG - Arial Narrow</vt:lpstr>
      <vt:lpstr>9_Monash white BG - Arial Narrow</vt:lpstr>
      <vt:lpstr>10_Monash white BG - Arial Narrow</vt:lpstr>
      <vt:lpstr>11_Monash white BG - Arial Narrow</vt:lpstr>
      <vt:lpstr>12_Monash white BG - Arial Narrow</vt:lpstr>
      <vt:lpstr>13_Monash white BG - Arial Narrow</vt:lpstr>
      <vt:lpstr>14_Monash white BG - Arial Narrow</vt:lpstr>
      <vt:lpstr>15_Monash white BG - Arial Narrow</vt:lpstr>
      <vt:lpstr>16_Monash white BG - Arial Narrow</vt:lpstr>
      <vt:lpstr>17_Monash white BG - Arial Narrow</vt:lpstr>
      <vt:lpstr>18_Monash white BG - Arial Narrow</vt:lpstr>
      <vt:lpstr>19_Monash white BG - Arial Narrow</vt:lpstr>
      <vt:lpstr>20_Monash white BG - Arial Narrow</vt:lpstr>
      <vt:lpstr>21_Monash white BG - Arial Narrow</vt:lpstr>
      <vt:lpstr>22_Monash white BG - Arial Narrow</vt:lpstr>
      <vt:lpstr>23_Monash white BG - Arial Narrow</vt:lpstr>
      <vt:lpstr>24_Monash white BG - Arial Narrow</vt:lpstr>
      <vt:lpstr>25_Monash white BG - Arial Narrow</vt:lpstr>
      <vt:lpstr>26_Monash white BG - Arial Narrow</vt:lpstr>
      <vt:lpstr>27_Monash white BG - Arial Narrow</vt:lpstr>
      <vt:lpstr>28_Monash white BG - Arial Narrow</vt:lpstr>
      <vt:lpstr>29_Monash white BG - Arial Narrow</vt:lpstr>
      <vt:lpstr>30_Monash white BG - Arial Narrow</vt:lpstr>
      <vt:lpstr>31_Monash white BG - Arial Narrow</vt:lpstr>
      <vt:lpstr>32_Monash white BG - Arial Narrow</vt:lpstr>
      <vt:lpstr>33_Monash white BG - Arial Narrow</vt:lpstr>
      <vt:lpstr>34_Monash white BG - Arial Narrow</vt:lpstr>
      <vt:lpstr>35_Monash white BG - Arial Narrow</vt:lpstr>
      <vt:lpstr>36_Monash white BG - Arial Narrow</vt:lpstr>
      <vt:lpstr>37_Monash white BG - Arial Narrow</vt:lpstr>
      <vt:lpstr>38_Monash white BG - Arial Narrow</vt:lpstr>
      <vt:lpstr>39_Monash white BG - Arial Narrow</vt:lpstr>
      <vt:lpstr>40_Monash white BG - Arial Narrow</vt:lpstr>
      <vt:lpstr>41_Monash white BG - Arial Narrow</vt:lpstr>
      <vt:lpstr>42_Monash white BG - Arial Narrow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感谢聆听！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Dinh Phung</dc:creator>
  <cp:lastModifiedBy>战宸</cp:lastModifiedBy>
  <cp:revision>364</cp:revision>
  <dcterms:created xsi:type="dcterms:W3CDTF">2021-07-31T09:12:00Z</dcterms:created>
  <dcterms:modified xsi:type="dcterms:W3CDTF">2021-09-12T10:47:47Z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F7C1103B60E743EFACD422F5959762BB</vt:lpwstr>
  </property>
  <property fmtid="{D5CDD505-2E9C-101B-9397-08002B2CF9AE}" pid="3" name="KSOProductBuildVer">
    <vt:lpwstr>2052-11.1.0.10700</vt:lpwstr>
  </property>
</Properties>
</file>